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39" r:id="rId2"/>
    <p:sldId id="751" r:id="rId3"/>
    <p:sldId id="752" r:id="rId4"/>
    <p:sldId id="753" r:id="rId5"/>
    <p:sldId id="755" r:id="rId6"/>
    <p:sldId id="756" r:id="rId7"/>
    <p:sldId id="757" r:id="rId8"/>
    <p:sldId id="758" r:id="rId9"/>
    <p:sldId id="759" r:id="rId10"/>
    <p:sldId id="760" r:id="rId11"/>
    <p:sldId id="762" r:id="rId12"/>
    <p:sldId id="763" r:id="rId13"/>
    <p:sldId id="761" r:id="rId14"/>
  </p:sldIdLst>
  <p:sldSz cx="19799300" cy="11160125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Source Code Pro" panose="020B0509030403020204" pitchFamily="49" charset="0"/>
      <p:regular r:id="rId21"/>
      <p:bold r:id="rId22"/>
      <p:italic r:id="rId23"/>
      <p:boldItalic r:id="rId24"/>
    </p:embeddedFont>
    <p:embeddedFont>
      <p:font typeface="Tinkoff Sans" panose="02000506050000020004" pitchFamily="2" charset="0"/>
      <p:regular r:id="rId25"/>
      <p:bold r:id="rId26"/>
    </p:embeddedFont>
    <p:embeddedFont>
      <p:font typeface="TINKOFFSANS-MEDIUM" panose="02000806050000020004" pitchFamily="2" charset="0"/>
      <p:regular r:id="rId27"/>
    </p:embeddedFont>
  </p:embeddedFontLst>
  <p:defaultTextStyle>
    <a:defPPr marL="0" marR="0" indent="0" algn="l" defTabSz="90006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1pPr>
    <a:lvl2pPr marL="0" marR="0" indent="450029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2pPr>
    <a:lvl3pPr marL="0" marR="0" indent="90006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3pPr>
    <a:lvl4pPr marL="0" marR="0" indent="135008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4pPr>
    <a:lvl5pPr marL="0" marR="0" indent="1800120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5pPr>
    <a:lvl6pPr marL="0" marR="0" indent="225014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6pPr>
    <a:lvl7pPr marL="0" marR="0" indent="270017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7pPr>
    <a:lvl8pPr marL="0" marR="0" indent="3150206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8pPr>
    <a:lvl9pPr marL="0" marR="0" indent="3600237" algn="l" defTabSz="45002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73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inkoff Sans"/>
        <a:ea typeface="Tinkoff Sans"/>
        <a:cs typeface="Tinkoff Sans"/>
        <a:sym typeface="Tinkoff San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6"/>
    <a:srgbClr val="458BF9"/>
    <a:srgbClr val="E5ECFF"/>
    <a:srgbClr val="F5F5F8"/>
    <a:srgbClr val="F9F9F9"/>
    <a:srgbClr val="D87FE4"/>
    <a:srgbClr val="FFDD2C"/>
    <a:srgbClr val="F6F6F6"/>
    <a:srgbClr val="9CC2F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ACB"/>
          </a:solidFill>
        </a:fill>
      </a:tcStyle>
    </a:wholeTbl>
    <a:band2H>
      <a:tcTxStyle/>
      <a:tcStyle>
        <a:tcBdr/>
        <a:fill>
          <a:solidFill>
            <a:srgbClr val="FEF5E7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0D0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CCFF"/>
          </a:solidFill>
        </a:fill>
      </a:tcStyle>
    </a:wholeTbl>
    <a:band2H>
      <a:tcTxStyle/>
      <a:tcStyle>
        <a:tcBdr/>
        <a:fill>
          <a:solidFill>
            <a:srgbClr val="EAE7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lumOff val="3235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chemeClr val="accent2">
              <a:lumOff val="3235"/>
            </a:schemeClr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inkoff Sans"/>
          <a:ea typeface="Tinkoff Sans"/>
          <a:cs typeface="Tinkoff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5"/>
    <p:restoredTop sz="96889"/>
  </p:normalViewPr>
  <p:slideViewPr>
    <p:cSldViewPr snapToGrid="0" snapToObjects="1" showGuides="1">
      <p:cViewPr varScale="1">
        <p:scale>
          <a:sx n="80" d="100"/>
          <a:sy n="80" d="100"/>
        </p:scale>
        <p:origin x="888" y="216"/>
      </p:cViewPr>
      <p:guideLst/>
    </p:cSldViewPr>
  </p:slideViewPr>
  <p:outlineViewPr>
    <p:cViewPr>
      <p:scale>
        <a:sx n="33" d="100"/>
        <a:sy n="33" d="100"/>
      </p:scale>
      <p:origin x="0" y="-36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napToObjects="1" showGuides="1">
      <p:cViewPr varScale="1">
        <p:scale>
          <a:sx n="109" d="100"/>
          <a:sy n="109" d="100"/>
        </p:scale>
        <p:origin x="342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83D989E-EF15-6F48-AA4B-731FAEF118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4CF683-EEF1-4645-87EB-D55DCC4953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206CE-BBC7-5648-9AD8-918B797FE8E8}" type="datetimeFigureOut">
              <a:rPr lang="ru-RU" smtClean="0"/>
              <a:t>15.02.2024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89581FD-2C33-5D4D-8228-B60CABE32A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B57F81C-FF75-FE4D-AA1C-3BDE570DF5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E2138-0C2A-DB4B-942A-F7E05EC66FC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37169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Shape 86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862" name="Shape 8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latinLnBrk="0">
      <a:defRPr sz="1378" b="0" i="0">
        <a:solidFill>
          <a:schemeClr val="tx1"/>
        </a:solidFill>
        <a:highlight>
          <a:srgbClr val="FFFF00"/>
        </a:highlight>
        <a:latin typeface="Tinkoff Sans" panose="02000506050000020004" pitchFamily="2" charset="0"/>
        <a:ea typeface="+mj-ea"/>
        <a:cs typeface="+mj-cs"/>
        <a:sym typeface="Calibri"/>
      </a:defRPr>
    </a:lvl1pPr>
    <a:lvl2pPr indent="225015" latinLnBrk="0">
      <a:defRPr sz="1181">
        <a:latin typeface="+mj-lt"/>
        <a:ea typeface="+mj-ea"/>
        <a:cs typeface="+mj-cs"/>
        <a:sym typeface="Calibri"/>
      </a:defRPr>
    </a:lvl2pPr>
    <a:lvl3pPr indent="450029" latinLnBrk="0">
      <a:defRPr sz="1181">
        <a:latin typeface="+mj-lt"/>
        <a:ea typeface="+mj-ea"/>
        <a:cs typeface="+mj-cs"/>
        <a:sym typeface="Calibri"/>
      </a:defRPr>
    </a:lvl3pPr>
    <a:lvl4pPr indent="675045" latinLnBrk="0">
      <a:defRPr sz="1181">
        <a:latin typeface="+mj-lt"/>
        <a:ea typeface="+mj-ea"/>
        <a:cs typeface="+mj-cs"/>
        <a:sym typeface="Calibri"/>
      </a:defRPr>
    </a:lvl4pPr>
    <a:lvl5pPr indent="900060" latinLnBrk="0">
      <a:defRPr sz="1181">
        <a:latin typeface="+mj-lt"/>
        <a:ea typeface="+mj-ea"/>
        <a:cs typeface="+mj-cs"/>
        <a:sym typeface="Calibri"/>
      </a:defRPr>
    </a:lvl5pPr>
    <a:lvl6pPr indent="1125075" latinLnBrk="0">
      <a:defRPr sz="1181">
        <a:latin typeface="+mj-lt"/>
        <a:ea typeface="+mj-ea"/>
        <a:cs typeface="+mj-cs"/>
        <a:sym typeface="Calibri"/>
      </a:defRPr>
    </a:lvl6pPr>
    <a:lvl7pPr indent="1350086" latinLnBrk="0">
      <a:defRPr sz="1181">
        <a:latin typeface="+mj-lt"/>
        <a:ea typeface="+mj-ea"/>
        <a:cs typeface="+mj-cs"/>
        <a:sym typeface="Calibri"/>
      </a:defRPr>
    </a:lvl7pPr>
    <a:lvl8pPr indent="1575102" latinLnBrk="0">
      <a:defRPr sz="1181">
        <a:latin typeface="+mj-lt"/>
        <a:ea typeface="+mj-ea"/>
        <a:cs typeface="+mj-cs"/>
        <a:sym typeface="Calibri"/>
      </a:defRPr>
    </a:lvl8pPr>
    <a:lvl9pPr indent="1800120" latinLnBrk="0">
      <a:defRPr sz="1181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№1</a:t>
            </a:r>
          </a:p>
          <a:p>
            <a:r>
              <a:rPr lang="ru-RU" dirty="0"/>
              <a:t>Титульный слайд с фоном фирменного цвета</a:t>
            </a:r>
            <a:r>
              <a:rPr lang="en-US" dirty="0"/>
              <a:t> </a:t>
            </a:r>
            <a:endParaRPr lang="ru-RU" dirty="0"/>
          </a:p>
          <a:p>
            <a:r>
              <a:rPr lang="en-US" dirty="0"/>
              <a:t>(</a:t>
            </a:r>
            <a:r>
              <a:rPr lang="ru-RU" dirty="0"/>
              <a:t>из трех примеров выберите подходящий под вашу презентацию)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Если необходимо поставить лого </a:t>
            </a:r>
            <a:r>
              <a:rPr lang="ru-RU" dirty="0" err="1"/>
              <a:t>суббренда</a:t>
            </a:r>
            <a:r>
              <a:rPr lang="ru-RU" dirty="0"/>
              <a:t> обратитесь к </a:t>
            </a:r>
            <a:r>
              <a:rPr lang="en" sz="1378" b="0" i="0" dirty="0" err="1">
                <a:solidFill>
                  <a:schemeClr val="tx1"/>
                </a:solidFill>
                <a:effectLst/>
                <a:highlight>
                  <a:srgbClr val="FFFF00"/>
                </a:highlight>
                <a:latin typeface="Tinkoff Sans" panose="02000506050000020004" pitchFamily="2" charset="0"/>
                <a:ea typeface="+mj-ea"/>
                <a:cs typeface="+mj-cs"/>
                <a:sym typeface="Calibri"/>
              </a:rPr>
              <a:t>k.yashkina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19946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3699849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1055992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647962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2113670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1246704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171866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3635880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983238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969169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2798797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32952799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7350" y="685800"/>
            <a:ext cx="60833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Пример пустого слайда </a:t>
            </a:r>
          </a:p>
          <a:p>
            <a:r>
              <a:rPr lang="ru-RU" dirty="0"/>
              <a:t>(используется если не один пример не подходит для внутренних страниц)</a:t>
            </a:r>
          </a:p>
        </p:txBody>
      </p:sp>
    </p:spTree>
    <p:extLst>
      <p:ext uri="{BB962C8B-B14F-4D97-AF65-F5344CB8AC3E}">
        <p14:creationId xmlns:p14="http://schemas.microsoft.com/office/powerpoint/2010/main" val="192663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ТС заголовок в 3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2C0D006E-0A6E-3D2A-C6DE-DA36586C32BF}"/>
              </a:ext>
            </a:extLst>
          </p:cNvPr>
          <p:cNvSpPr/>
          <p:nvPr userDrawn="1"/>
        </p:nvSpPr>
        <p:spPr>
          <a:xfrm rot="10800000">
            <a:off x="-6352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5D7021-7DA7-B786-9C29-64FD78DBE5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58" y="403513"/>
            <a:ext cx="3744000" cy="90179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23EA6E-2B43-084D-A39B-6FBBD0525D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1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1" y="11509"/>
            <a:ext cx="13601081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>
            <a:extLst>
              <a:ext uri="{FF2B5EF4-FFF2-40B4-BE49-F238E27FC236}">
                <a16:creationId xmlns:a16="http://schemas.microsoft.com/office/drawing/2014/main" id="{CC64711E-108F-6C69-B85E-DEBE2D8361B9}"/>
              </a:ext>
            </a:extLst>
          </p:cNvPr>
          <p:cNvSpPr/>
          <p:nvPr userDrawn="1"/>
        </p:nvSpPr>
        <p:spPr>
          <a:xfrm rot="10800000" flipH="1">
            <a:off x="10520490" y="0"/>
            <a:ext cx="9287822" cy="10458916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/>
            <a:endParaRPr lang="ru-RU" sz="1796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9059ADDE-EB1D-5FB1-1DB0-8992C3CB578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68994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244505-F7EC-F646-85E0-A42DEF51D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1509"/>
            <a:ext cx="15311134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>
            <a:extLst>
              <a:ext uri="{FF2B5EF4-FFF2-40B4-BE49-F238E27FC236}">
                <a16:creationId xmlns:a16="http://schemas.microsoft.com/office/drawing/2014/main" id="{77CD4A8F-DEA6-AEF2-9388-7CF41EDEFFD1}"/>
              </a:ext>
            </a:extLst>
          </p:cNvPr>
          <p:cNvSpPr/>
          <p:nvPr userDrawn="1"/>
        </p:nvSpPr>
        <p:spPr>
          <a:xfrm rot="10800000" flipH="1">
            <a:off x="10520490" y="10517"/>
            <a:ext cx="9287822" cy="10430470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/>
            <a:endParaRPr lang="ru-RU" sz="1796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185E07B2-C0E4-7A4B-23C2-A00ED9EBC14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86546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Рисунок 5">
            <a:extLst>
              <a:ext uri="{FF2B5EF4-FFF2-40B4-BE49-F238E27FC236}">
                <a16:creationId xmlns:a16="http://schemas.microsoft.com/office/drawing/2014/main" id="{990E6B97-9591-7743-A53E-03339621AA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98372" y="6297147"/>
            <a:ext cx="17900930" cy="4862983"/>
          </a:xfrm>
          <a:prstGeom prst="snipRoundRect">
            <a:avLst>
              <a:gd name="adj1" fmla="val 28131"/>
              <a:gd name="adj2" fmla="val 0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EB46C4C-1034-10A7-9D85-BA384285E25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502827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B46C4582-C7E9-4148-8884-41BD35BD10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" y="-7288"/>
            <a:ext cx="9179673" cy="10448276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201" h="5567081">
                <a:moveTo>
                  <a:pt x="0" y="0"/>
                </a:moveTo>
                <a:lnTo>
                  <a:pt x="4648201" y="0"/>
                </a:lnTo>
                <a:lnTo>
                  <a:pt x="4648201" y="4551061"/>
                </a:lnTo>
                <a:cubicBezTo>
                  <a:pt x="4648201" y="5112193"/>
                  <a:pt x="4193313" y="5567081"/>
                  <a:pt x="3632181" y="5567081"/>
                </a:cubicBezTo>
                <a:lnTo>
                  <a:pt x="0" y="5567081"/>
                </a:ln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endParaRPr lang="ru-RU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075107F-80DE-B50D-C61F-B6BD51331F9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704337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7">
            <a:extLst>
              <a:ext uri="{FF2B5EF4-FFF2-40B4-BE49-F238E27FC236}">
                <a16:creationId xmlns:a16="http://schemas.microsoft.com/office/drawing/2014/main" id="{FE972032-6100-9715-A133-BC54EDE512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646317" y="5543"/>
            <a:ext cx="4539723" cy="10435445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5527662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84435"/>
              <a:gd name="connsiteX1" fmla="*/ 12141670 w 12141670"/>
              <a:gd name="connsiteY1" fmla="*/ 0 h 10384435"/>
              <a:gd name="connsiteX2" fmla="*/ 5583741 w 12141670"/>
              <a:gd name="connsiteY2" fmla="*/ 10384435 h 10384435"/>
              <a:gd name="connsiteX3" fmla="*/ 2436612 w 12141670"/>
              <a:gd name="connsiteY3" fmla="*/ 10358966 h 10384435"/>
              <a:gd name="connsiteX4" fmla="*/ 525713 w 12141670"/>
              <a:gd name="connsiteY4" fmla="*/ 9795105 h 10384435"/>
              <a:gd name="connsiteX5" fmla="*/ 38614 w 12141670"/>
              <a:gd name="connsiteY5" fmla="*/ 8801207 h 10384435"/>
              <a:gd name="connsiteX6" fmla="*/ 25987 w 12141670"/>
              <a:gd name="connsiteY6" fmla="*/ 7210254 h 10384435"/>
              <a:gd name="connsiteX7" fmla="*/ 19421 w 12141670"/>
              <a:gd name="connsiteY7" fmla="*/ 5543 h 10384435"/>
              <a:gd name="connsiteX0" fmla="*/ 19421 w 5583751"/>
              <a:gd name="connsiteY0" fmla="*/ 0 h 10378892"/>
              <a:gd name="connsiteX1" fmla="*/ 4941175 w 5583751"/>
              <a:gd name="connsiteY1" fmla="*/ 12745 h 10378892"/>
              <a:gd name="connsiteX2" fmla="*/ 5583741 w 5583751"/>
              <a:gd name="connsiteY2" fmla="*/ 10378892 h 10378892"/>
              <a:gd name="connsiteX3" fmla="*/ 2436612 w 5583751"/>
              <a:gd name="connsiteY3" fmla="*/ 10353423 h 10378892"/>
              <a:gd name="connsiteX4" fmla="*/ 525713 w 5583751"/>
              <a:gd name="connsiteY4" fmla="*/ 9789562 h 10378892"/>
              <a:gd name="connsiteX5" fmla="*/ 38614 w 5583751"/>
              <a:gd name="connsiteY5" fmla="*/ 8795664 h 10378892"/>
              <a:gd name="connsiteX6" fmla="*/ 25987 w 5583751"/>
              <a:gd name="connsiteY6" fmla="*/ 7204711 h 10378892"/>
              <a:gd name="connsiteX7" fmla="*/ 19421 w 5583751"/>
              <a:gd name="connsiteY7" fmla="*/ 0 h 10378892"/>
              <a:gd name="connsiteX0" fmla="*/ 19421 w 5584052"/>
              <a:gd name="connsiteY0" fmla="*/ 0 h 10378892"/>
              <a:gd name="connsiteX1" fmla="*/ 5569255 w 5584052"/>
              <a:gd name="connsiteY1" fmla="*/ 3601 h 10378892"/>
              <a:gd name="connsiteX2" fmla="*/ 5583741 w 5584052"/>
              <a:gd name="connsiteY2" fmla="*/ 10378892 h 10378892"/>
              <a:gd name="connsiteX3" fmla="*/ 2436612 w 5584052"/>
              <a:gd name="connsiteY3" fmla="*/ 10353423 h 10378892"/>
              <a:gd name="connsiteX4" fmla="*/ 525713 w 5584052"/>
              <a:gd name="connsiteY4" fmla="*/ 9789562 h 10378892"/>
              <a:gd name="connsiteX5" fmla="*/ 38614 w 5584052"/>
              <a:gd name="connsiteY5" fmla="*/ 8795664 h 10378892"/>
              <a:gd name="connsiteX6" fmla="*/ 25987 w 5584052"/>
              <a:gd name="connsiteY6" fmla="*/ 7204711 h 10378892"/>
              <a:gd name="connsiteX7" fmla="*/ 19421 w 5584052"/>
              <a:gd name="connsiteY7" fmla="*/ 0 h 10378892"/>
              <a:gd name="connsiteX0" fmla="*/ 3641 w 5568272"/>
              <a:gd name="connsiteY0" fmla="*/ 0 h 10378892"/>
              <a:gd name="connsiteX1" fmla="*/ 5553475 w 5568272"/>
              <a:gd name="connsiteY1" fmla="*/ 3601 h 10378892"/>
              <a:gd name="connsiteX2" fmla="*/ 5567961 w 5568272"/>
              <a:gd name="connsiteY2" fmla="*/ 10378892 h 10378892"/>
              <a:gd name="connsiteX3" fmla="*/ 2420832 w 5568272"/>
              <a:gd name="connsiteY3" fmla="*/ 10353423 h 10378892"/>
              <a:gd name="connsiteX4" fmla="*/ 509933 w 5568272"/>
              <a:gd name="connsiteY4" fmla="*/ 9789562 h 10378892"/>
              <a:gd name="connsiteX5" fmla="*/ 22834 w 5568272"/>
              <a:gd name="connsiteY5" fmla="*/ 8795664 h 10378892"/>
              <a:gd name="connsiteX6" fmla="*/ 10207 w 5568272"/>
              <a:gd name="connsiteY6" fmla="*/ 7204711 h 10378892"/>
              <a:gd name="connsiteX7" fmla="*/ 3641 w 5568272"/>
              <a:gd name="connsiteY7" fmla="*/ 0 h 10378892"/>
              <a:gd name="connsiteX0" fmla="*/ 3641 w 5568273"/>
              <a:gd name="connsiteY0" fmla="*/ 0 h 10362943"/>
              <a:gd name="connsiteX1" fmla="*/ 5553475 w 5568273"/>
              <a:gd name="connsiteY1" fmla="*/ 3601 h 10362943"/>
              <a:gd name="connsiteX2" fmla="*/ 5567962 w 5568273"/>
              <a:gd name="connsiteY2" fmla="*/ 10362943 h 10362943"/>
              <a:gd name="connsiteX3" fmla="*/ 2420832 w 5568273"/>
              <a:gd name="connsiteY3" fmla="*/ 10353423 h 10362943"/>
              <a:gd name="connsiteX4" fmla="*/ 509933 w 5568273"/>
              <a:gd name="connsiteY4" fmla="*/ 9789562 h 10362943"/>
              <a:gd name="connsiteX5" fmla="*/ 22834 w 5568273"/>
              <a:gd name="connsiteY5" fmla="*/ 8795664 h 10362943"/>
              <a:gd name="connsiteX6" fmla="*/ 10207 w 5568273"/>
              <a:gd name="connsiteY6" fmla="*/ 7204711 h 10362943"/>
              <a:gd name="connsiteX7" fmla="*/ 3641 w 5568273"/>
              <a:gd name="connsiteY7" fmla="*/ 0 h 1036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8273" h="10362943">
                <a:moveTo>
                  <a:pt x="3641" y="0"/>
                </a:moveTo>
                <a:lnTo>
                  <a:pt x="5553475" y="3601"/>
                </a:lnTo>
                <a:cubicBezTo>
                  <a:pt x="5550411" y="3458134"/>
                  <a:pt x="5571026" y="6908410"/>
                  <a:pt x="5567962" y="10362943"/>
                </a:cubicBezTo>
                <a:cubicBezTo>
                  <a:pt x="2336007" y="10351405"/>
                  <a:pt x="5652787" y="10364961"/>
                  <a:pt x="2420832" y="10353423"/>
                </a:cubicBezTo>
                <a:cubicBezTo>
                  <a:pt x="1337439" y="10361007"/>
                  <a:pt x="848078" y="10107061"/>
                  <a:pt x="509933" y="9789562"/>
                </a:cubicBezTo>
                <a:cubicBezTo>
                  <a:pt x="171788" y="9472063"/>
                  <a:pt x="47606" y="9218520"/>
                  <a:pt x="22834" y="8795664"/>
                </a:cubicBezTo>
                <a:cubicBezTo>
                  <a:pt x="-1938" y="8372808"/>
                  <a:pt x="18139" y="7439880"/>
                  <a:pt x="10207" y="7204711"/>
                </a:cubicBezTo>
                <a:cubicBezTo>
                  <a:pt x="2275" y="6969542"/>
                  <a:pt x="-4402" y="2447544"/>
                  <a:pt x="364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 panose="02000506050000020004" pitchFamily="2" charset="0"/>
              </a:defRPr>
            </a:lvl1pPr>
          </a:lstStyle>
          <a:p>
            <a:endParaRPr lang="ru-RU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76EB488C-C959-31E5-22D5-64CE6C93BDC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9353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680451" y="2577108"/>
            <a:ext cx="15749445" cy="6732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 typeface="Wingdings" pitchFamily="2" charset="2"/>
              <a:buNone/>
              <a:tabLst>
                <a:tab pos="4711865" algn="l"/>
              </a:tabLst>
              <a:defRPr sz="2756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 typeface="Wingdings" pitchFamily="2" charset="2"/>
              <a:buNone/>
              <a:tabLst>
                <a:tab pos="4711865" algn="l"/>
              </a:tabLst>
              <a:defRPr sz="2756" spc="11"/>
            </a:lvl5pPr>
          </a:lstStyle>
          <a:p>
            <a:r>
              <a:t>С другой стороны рамки и место обучения кадров требуют от нас анализа систем массового участия.  Таким образом постоянное информационно-пропагандистское обеспечение нашей деятельности играет  важную роль в формировании позиций, занимаемых участниками	в отношении поставленных задач.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0" name="Текст 12"/>
          <p:cNvSpPr>
            <a:spLocks noGrp="1"/>
          </p:cNvSpPr>
          <p:nvPr>
            <p:ph type="body" sz="quarter" idx="21" hasCustomPrompt="1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 pitchFamily="2" charset="2"/>
              <a:buNone/>
              <a:defRPr sz="5905"/>
            </a:lvl1pPr>
          </a:lstStyle>
          <a:p>
            <a:r>
              <a:t>Заголовок слайда вашей презентации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7CECC76-94C9-30F4-A0F6-8F4201CD711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948859" y="2577100"/>
            <a:ext cx="10056187" cy="18960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756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6" spc="11"/>
            </a:lvl5pPr>
          </a:lstStyle>
          <a:p>
            <a:r>
              <a:t>Место обучения кадров требуют от нас анализа систем массового  участия. Таким образом постоянное информационно-  пропагандистское обеспечение нашей деятельности играет  важную роль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9" name="Текст 29"/>
          <p:cNvSpPr>
            <a:spLocks noGrp="1"/>
          </p:cNvSpPr>
          <p:nvPr>
            <p:ph type="body" sz="quarter" idx="21" hasCustomPrompt="1"/>
          </p:nvPr>
        </p:nvSpPr>
        <p:spPr>
          <a:xfrm>
            <a:off x="1948859" y="4844657"/>
            <a:ext cx="10056187" cy="1202438"/>
          </a:xfrm>
          <a:prstGeom prst="rect">
            <a:avLst/>
          </a:prstGeom>
        </p:spPr>
        <p:txBody>
          <a:bodyPr>
            <a:noAutofit/>
          </a:bodyPr>
          <a:lstStyle>
            <a:lvl1pPr marL="0" marR="402302" indent="0" defTabSz="449939">
              <a:lnSpc>
                <a:spcPct val="113900"/>
              </a:lnSpc>
              <a:spcBef>
                <a:spcPts val="0"/>
              </a:spcBef>
              <a:buSzTx/>
              <a:buFontTx/>
              <a:buNone/>
              <a:defRPr sz="2657" spc="-97">
                <a:solidFill>
                  <a:srgbClr val="282828"/>
                </a:solidFill>
              </a:defRPr>
            </a:lvl1pPr>
          </a:lstStyle>
          <a:p>
            <a:r>
              <a:t>Таким образом постоянное информационно-пропагандистское  обеспечение нашей деятельности играет важную роль</a:t>
            </a:r>
          </a:p>
        </p:txBody>
      </p:sp>
      <p:sp>
        <p:nvSpPr>
          <p:cNvPr id="140" name="Текст 29"/>
          <p:cNvSpPr>
            <a:spLocks noGrp="1"/>
          </p:cNvSpPr>
          <p:nvPr>
            <p:ph type="body" sz="quarter" idx="22" hasCustomPrompt="1"/>
          </p:nvPr>
        </p:nvSpPr>
        <p:spPr>
          <a:xfrm>
            <a:off x="1948859" y="6215977"/>
            <a:ext cx="10056187" cy="7951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657" spc="-97">
                <a:solidFill>
                  <a:srgbClr val="282828"/>
                </a:solidFill>
              </a:defRPr>
            </a:lvl1pPr>
          </a:lstStyle>
          <a:p>
            <a:r>
              <a:t>Консультация	с широким активом</a:t>
            </a:r>
          </a:p>
        </p:txBody>
      </p:sp>
      <p:sp>
        <p:nvSpPr>
          <p:cNvPr id="142" name="Текст 12"/>
          <p:cNvSpPr>
            <a:spLocks noGrp="1"/>
          </p:cNvSpPr>
          <p:nvPr>
            <p:ph type="body" sz="quarter" idx="23" hasCustomPrompt="1"/>
          </p:nvPr>
        </p:nvSpPr>
        <p:spPr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5"/>
            </a:lvl1pPr>
          </a:lstStyle>
          <a:p>
            <a:r>
              <a:t>Заголовок слайда вашей презентации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238F5AD3-F762-7697-4634-D1BE6EAC44E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>
            <a:extLst>
              <a:ext uri="{FF2B5EF4-FFF2-40B4-BE49-F238E27FC236}">
                <a16:creationId xmlns:a16="http://schemas.microsoft.com/office/drawing/2014/main" id="{6F862D36-75F5-734D-B2BD-3B1AD33DD12E}"/>
              </a:ext>
            </a:extLst>
          </p:cNvPr>
          <p:cNvSpPr/>
          <p:nvPr userDrawn="1"/>
        </p:nvSpPr>
        <p:spPr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6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8E37AE35-2B96-3BF8-42DE-2E13E8395D8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167496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A09AFDF4-B415-7049-1D9A-3437F04E05C2}"/>
              </a:ext>
            </a:extLst>
          </p:cNvPr>
          <p:cNvSpPr/>
          <p:nvPr userDrawn="1"/>
        </p:nvSpPr>
        <p:spPr>
          <a:xfrm rot="16200000">
            <a:off x="8130786" y="-8129359"/>
            <a:ext cx="3525495" cy="1979221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6800"/>
              <a:gd name="connsiteX1" fmla="*/ 3846480 w 4668418"/>
              <a:gd name="connsiteY1" fmla="*/ 0 h 19786800"/>
              <a:gd name="connsiteX2" fmla="*/ 4668418 w 4668418"/>
              <a:gd name="connsiteY2" fmla="*/ 0 h 19786800"/>
              <a:gd name="connsiteX3" fmla="*/ 3092327 w 4668418"/>
              <a:gd name="connsiteY3" fmla="*/ 19307044 h 19786800"/>
              <a:gd name="connsiteX4" fmla="*/ 0 w 4668418"/>
              <a:gd name="connsiteY4" fmla="*/ 19786800 h 19786800"/>
              <a:gd name="connsiteX5" fmla="*/ 31361 w 4668418"/>
              <a:gd name="connsiteY5" fmla="*/ 1613624 h 19786800"/>
              <a:gd name="connsiteX6" fmla="*/ 1644985 w 4668418"/>
              <a:gd name="connsiteY6" fmla="*/ 0 h 19786800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4668418"/>
              <a:gd name="connsiteY0" fmla="*/ 0 h 19789644"/>
              <a:gd name="connsiteX1" fmla="*/ 257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3524177"/>
              <a:gd name="connsiteY0" fmla="*/ 25400 h 19815044"/>
              <a:gd name="connsiteX1" fmla="*/ 2576480 w 3524177"/>
              <a:gd name="connsiteY1" fmla="*/ 25400 h 19815044"/>
              <a:gd name="connsiteX2" fmla="*/ 2966618 w 3524177"/>
              <a:gd name="connsiteY2" fmla="*/ 0 h 19815044"/>
              <a:gd name="connsiteX3" fmla="*/ 3524127 w 3524177"/>
              <a:gd name="connsiteY3" fmla="*/ 19815044 h 19815044"/>
              <a:gd name="connsiteX4" fmla="*/ 0 w 3524177"/>
              <a:gd name="connsiteY4" fmla="*/ 19812200 h 19815044"/>
              <a:gd name="connsiteX5" fmla="*/ 31361 w 3524177"/>
              <a:gd name="connsiteY5" fmla="*/ 1639024 h 19815044"/>
              <a:gd name="connsiteX6" fmla="*/ 1644985 w 3524177"/>
              <a:gd name="connsiteY6" fmla="*/ 25400 h 19815044"/>
              <a:gd name="connsiteX0" fmla="*/ 1644985 w 3550818"/>
              <a:gd name="connsiteY0" fmla="*/ 0 h 19789644"/>
              <a:gd name="connsiteX1" fmla="*/ 2576480 w 3550818"/>
              <a:gd name="connsiteY1" fmla="*/ 0 h 19789644"/>
              <a:gd name="connsiteX2" fmla="*/ 3550818 w 3550818"/>
              <a:gd name="connsiteY2" fmla="*/ 76200 h 19789644"/>
              <a:gd name="connsiteX3" fmla="*/ 3524127 w 3550818"/>
              <a:gd name="connsiteY3" fmla="*/ 19789644 h 19789644"/>
              <a:gd name="connsiteX4" fmla="*/ 0 w 3550818"/>
              <a:gd name="connsiteY4" fmla="*/ 19786800 h 19789644"/>
              <a:gd name="connsiteX5" fmla="*/ 31361 w 3550818"/>
              <a:gd name="connsiteY5" fmla="*/ 1613624 h 19789644"/>
              <a:gd name="connsiteX6" fmla="*/ 1644985 w 3550818"/>
              <a:gd name="connsiteY6" fmla="*/ 0 h 19789644"/>
              <a:gd name="connsiteX0" fmla="*/ 1644985 w 3525318"/>
              <a:gd name="connsiteY0" fmla="*/ 0 h 19789644"/>
              <a:gd name="connsiteX1" fmla="*/ 2576480 w 3525318"/>
              <a:gd name="connsiteY1" fmla="*/ 0 h 19789644"/>
              <a:gd name="connsiteX2" fmla="*/ 3516094 w 3525318"/>
              <a:gd name="connsiteY2" fmla="*/ 6752 h 19789644"/>
              <a:gd name="connsiteX3" fmla="*/ 3524127 w 3525318"/>
              <a:gd name="connsiteY3" fmla="*/ 19789644 h 19789644"/>
              <a:gd name="connsiteX4" fmla="*/ 0 w 3525318"/>
              <a:gd name="connsiteY4" fmla="*/ 19786800 h 19789644"/>
              <a:gd name="connsiteX5" fmla="*/ 31361 w 3525318"/>
              <a:gd name="connsiteY5" fmla="*/ 1613624 h 19789644"/>
              <a:gd name="connsiteX6" fmla="*/ 1644985 w 3525318"/>
              <a:gd name="connsiteY6" fmla="*/ 0 h 19789644"/>
              <a:gd name="connsiteX0" fmla="*/ 1644985 w 3524216"/>
              <a:gd name="connsiteY0" fmla="*/ 0 h 19789644"/>
              <a:gd name="connsiteX1" fmla="*/ 2576480 w 3524216"/>
              <a:gd name="connsiteY1" fmla="*/ 0 h 19789644"/>
              <a:gd name="connsiteX2" fmla="*/ 3215152 w 3524216"/>
              <a:gd name="connsiteY2" fmla="*/ 29901 h 19789644"/>
              <a:gd name="connsiteX3" fmla="*/ 3524127 w 3524216"/>
              <a:gd name="connsiteY3" fmla="*/ 19789644 h 19789644"/>
              <a:gd name="connsiteX4" fmla="*/ 0 w 3524216"/>
              <a:gd name="connsiteY4" fmla="*/ 19786800 h 19789644"/>
              <a:gd name="connsiteX5" fmla="*/ 31361 w 3524216"/>
              <a:gd name="connsiteY5" fmla="*/ 1613624 h 19789644"/>
              <a:gd name="connsiteX6" fmla="*/ 1644985 w 3524216"/>
              <a:gd name="connsiteY6" fmla="*/ 0 h 19789644"/>
              <a:gd name="connsiteX0" fmla="*/ 1644985 w 3527668"/>
              <a:gd name="connsiteY0" fmla="*/ 27972 h 19817616"/>
              <a:gd name="connsiteX1" fmla="*/ 2576480 w 3527668"/>
              <a:gd name="connsiteY1" fmla="*/ 27972 h 19817616"/>
              <a:gd name="connsiteX2" fmla="*/ 3527668 w 3527668"/>
              <a:gd name="connsiteY2" fmla="*/ 0 h 19817616"/>
              <a:gd name="connsiteX3" fmla="*/ 3524127 w 3527668"/>
              <a:gd name="connsiteY3" fmla="*/ 19817616 h 19817616"/>
              <a:gd name="connsiteX4" fmla="*/ 0 w 3527668"/>
              <a:gd name="connsiteY4" fmla="*/ 19814772 h 19817616"/>
              <a:gd name="connsiteX5" fmla="*/ 31361 w 3527668"/>
              <a:gd name="connsiteY5" fmla="*/ 1641596 h 19817616"/>
              <a:gd name="connsiteX6" fmla="*/ 1644985 w 3527668"/>
              <a:gd name="connsiteY6" fmla="*/ 27972 h 19817616"/>
              <a:gd name="connsiteX0" fmla="*/ 1644985 w 3524311"/>
              <a:gd name="connsiteY0" fmla="*/ 0 h 19789644"/>
              <a:gd name="connsiteX1" fmla="*/ 2576480 w 3524311"/>
              <a:gd name="connsiteY1" fmla="*/ 0 h 19789644"/>
              <a:gd name="connsiteX2" fmla="*/ 3383735 w 3524311"/>
              <a:gd name="connsiteY2" fmla="*/ 124428 h 19789644"/>
              <a:gd name="connsiteX3" fmla="*/ 3524127 w 3524311"/>
              <a:gd name="connsiteY3" fmla="*/ 19789644 h 19789644"/>
              <a:gd name="connsiteX4" fmla="*/ 0 w 3524311"/>
              <a:gd name="connsiteY4" fmla="*/ 19786800 h 19789644"/>
              <a:gd name="connsiteX5" fmla="*/ 31361 w 3524311"/>
              <a:gd name="connsiteY5" fmla="*/ 1613624 h 19789644"/>
              <a:gd name="connsiteX6" fmla="*/ 1644985 w 3524311"/>
              <a:gd name="connsiteY6" fmla="*/ 0 h 19789644"/>
              <a:gd name="connsiteX0" fmla="*/ 1644985 w 3525495"/>
              <a:gd name="connsiteY0" fmla="*/ 2572 h 19792216"/>
              <a:gd name="connsiteX1" fmla="*/ 2576480 w 3525495"/>
              <a:gd name="connsiteY1" fmla="*/ 2572 h 19792216"/>
              <a:gd name="connsiteX2" fmla="*/ 3519201 w 3525495"/>
              <a:gd name="connsiteY2" fmla="*/ 0 h 19792216"/>
              <a:gd name="connsiteX3" fmla="*/ 3524127 w 3525495"/>
              <a:gd name="connsiteY3" fmla="*/ 19792216 h 19792216"/>
              <a:gd name="connsiteX4" fmla="*/ 0 w 3525495"/>
              <a:gd name="connsiteY4" fmla="*/ 19789372 h 19792216"/>
              <a:gd name="connsiteX5" fmla="*/ 31361 w 3525495"/>
              <a:gd name="connsiteY5" fmla="*/ 1616196 h 19792216"/>
              <a:gd name="connsiteX6" fmla="*/ 1644985 w 3525495"/>
              <a:gd name="connsiteY6" fmla="*/ 2572 h 1979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5495" h="19792216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62AA2099-DA1E-9EB9-91DB-61067B08950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53192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1B85A017-193B-B346-A6A8-D35AFF7654BB}"/>
              </a:ext>
            </a:extLst>
          </p:cNvPr>
          <p:cNvSpPr/>
          <p:nvPr userDrawn="1"/>
        </p:nvSpPr>
        <p:spPr>
          <a:xfrm flipV="1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DD767E0E-239F-ECF8-7702-D740AA94F11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608416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7">
            <a:extLst>
              <a:ext uri="{FF2B5EF4-FFF2-40B4-BE49-F238E27FC236}">
                <a16:creationId xmlns:a16="http://schemas.microsoft.com/office/drawing/2014/main" id="{4FE4236F-2DEA-12BF-C5E2-0CB81B917F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9651" y="0"/>
            <a:ext cx="9898908" cy="10440988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 panose="02000506050000020004" pitchFamily="2" charset="0"/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6CB3AA8-CEE0-8B12-8A4E-6855FC4AE2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8" y="335041"/>
            <a:ext cx="4766297" cy="114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49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">
            <a:extLst>
              <a:ext uri="{FF2B5EF4-FFF2-40B4-BE49-F238E27FC236}">
                <a16:creationId xmlns:a16="http://schemas.microsoft.com/office/drawing/2014/main" id="{D1126161-E8DB-AE4A-B93F-7680CA78E80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fld id="{86CB4B4D-7CA3-9044-876B-883B54F8677D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10106480-AD69-C24B-9D63-9A432F463E77}"/>
              </a:ext>
            </a:extLst>
          </p:cNvPr>
          <p:cNvSpPr/>
          <p:nvPr userDrawn="1"/>
        </p:nvSpPr>
        <p:spPr>
          <a:xfrm flipV="1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394C479B-8287-A554-C925-77FDC6E56631}"/>
              </a:ext>
            </a:extLst>
          </p:cNvPr>
          <p:cNvSpPr txBox="1">
            <a:spLocks/>
          </p:cNvSpPr>
          <p:nvPr userDrawn="1"/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0" marR="0" indent="450029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0" marR="0" indent="900060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0" marR="0" indent="135008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0" marR="0" indent="1800120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0" marR="0" indent="225014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0" marR="0" indent="2700177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0" marR="0" indent="315020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0" marR="0" indent="3600237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441808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515" userDrawn="1">
          <p15:clr>
            <a:srgbClr val="FBAE40"/>
          </p15:clr>
        </p15:guide>
        <p15:guide id="2" pos="623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10106480-AD69-C24B-9D63-9A432F463E77}"/>
              </a:ext>
            </a:extLst>
          </p:cNvPr>
          <p:cNvSpPr/>
          <p:nvPr userDrawn="1"/>
        </p:nvSpPr>
        <p:spPr>
          <a:xfrm flipV="1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3" name="Прямоугольник с одним усеченным и одним скругленным углом 1">
            <a:extLst>
              <a:ext uri="{FF2B5EF4-FFF2-40B4-BE49-F238E27FC236}">
                <a16:creationId xmlns:a16="http://schemas.microsoft.com/office/drawing/2014/main" id="{673694B7-2C77-28AC-8CAF-B798852D7084}"/>
              </a:ext>
            </a:extLst>
          </p:cNvPr>
          <p:cNvSpPr/>
          <p:nvPr userDrawn="1"/>
        </p:nvSpPr>
        <p:spPr>
          <a:xfrm rot="10800000" flipH="1">
            <a:off x="7001806" y="-2277"/>
            <a:ext cx="5795688" cy="714590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46883"/>
              <a:gd name="connsiteY0" fmla="*/ 21265 h 11181391"/>
              <a:gd name="connsiteX1" fmla="*/ 4538133 w 6646883"/>
              <a:gd name="connsiteY1" fmla="*/ 21265 h 11181391"/>
              <a:gd name="connsiteX2" fmla="*/ 5793642 w 6646883"/>
              <a:gd name="connsiteY2" fmla="*/ 0 h 11181391"/>
              <a:gd name="connsiteX3" fmla="*/ 6646850 w 6646883"/>
              <a:gd name="connsiteY3" fmla="*/ 11144069 h 11181391"/>
              <a:gd name="connsiteX4" fmla="*/ 0 w 6646883"/>
              <a:gd name="connsiteY4" fmla="*/ 11181391 h 11181391"/>
              <a:gd name="connsiteX5" fmla="*/ 0 w 6646883"/>
              <a:gd name="connsiteY5" fmla="*/ 1634889 h 11181391"/>
              <a:gd name="connsiteX6" fmla="*/ 1613624 w 6646883"/>
              <a:gd name="connsiteY6" fmla="*/ 21265 h 11181391"/>
              <a:gd name="connsiteX0" fmla="*/ 1613624 w 5793642"/>
              <a:gd name="connsiteY0" fmla="*/ 21265 h 11181391"/>
              <a:gd name="connsiteX1" fmla="*/ 4538133 w 5793642"/>
              <a:gd name="connsiteY1" fmla="*/ 21265 h 11181391"/>
              <a:gd name="connsiteX2" fmla="*/ 5793642 w 5793642"/>
              <a:gd name="connsiteY2" fmla="*/ 0 h 11181391"/>
              <a:gd name="connsiteX3" fmla="*/ 5753716 w 5793642"/>
              <a:gd name="connsiteY3" fmla="*/ 11144069 h 11181391"/>
              <a:gd name="connsiteX4" fmla="*/ 0 w 5793642"/>
              <a:gd name="connsiteY4" fmla="*/ 11181391 h 11181391"/>
              <a:gd name="connsiteX5" fmla="*/ 0 w 5793642"/>
              <a:gd name="connsiteY5" fmla="*/ 1634889 h 11181391"/>
              <a:gd name="connsiteX6" fmla="*/ 1613624 w 5793642"/>
              <a:gd name="connsiteY6" fmla="*/ 21265 h 11181391"/>
              <a:gd name="connsiteX0" fmla="*/ 1613624 w 5793642"/>
              <a:gd name="connsiteY0" fmla="*/ 21265 h 11144069"/>
              <a:gd name="connsiteX1" fmla="*/ 4538133 w 5793642"/>
              <a:gd name="connsiteY1" fmla="*/ 21265 h 11144069"/>
              <a:gd name="connsiteX2" fmla="*/ 5793642 w 5793642"/>
              <a:gd name="connsiteY2" fmla="*/ 0 h 11144069"/>
              <a:gd name="connsiteX3" fmla="*/ 5753716 w 5793642"/>
              <a:gd name="connsiteY3" fmla="*/ 11144069 h 11144069"/>
              <a:gd name="connsiteX4" fmla="*/ 21265 w 5793642"/>
              <a:gd name="connsiteY4" fmla="*/ 8204275 h 11144069"/>
              <a:gd name="connsiteX5" fmla="*/ 0 w 5793642"/>
              <a:gd name="connsiteY5" fmla="*/ 1634889 h 11144069"/>
              <a:gd name="connsiteX6" fmla="*/ 1613624 w 5793642"/>
              <a:gd name="connsiteY6" fmla="*/ 21265 h 11144069"/>
              <a:gd name="connsiteX0" fmla="*/ 1615670 w 5795688"/>
              <a:gd name="connsiteY0" fmla="*/ 21265 h 11144069"/>
              <a:gd name="connsiteX1" fmla="*/ 4540179 w 5795688"/>
              <a:gd name="connsiteY1" fmla="*/ 21265 h 11144069"/>
              <a:gd name="connsiteX2" fmla="*/ 5795688 w 5795688"/>
              <a:gd name="connsiteY2" fmla="*/ 0 h 11144069"/>
              <a:gd name="connsiteX3" fmla="*/ 5755762 w 5795688"/>
              <a:gd name="connsiteY3" fmla="*/ 11144069 h 11144069"/>
              <a:gd name="connsiteX4" fmla="*/ 2046 w 5795688"/>
              <a:gd name="connsiteY4" fmla="*/ 7055959 h 11144069"/>
              <a:gd name="connsiteX5" fmla="*/ 2046 w 5795688"/>
              <a:gd name="connsiteY5" fmla="*/ 1634889 h 11144069"/>
              <a:gd name="connsiteX6" fmla="*/ 1615670 w 5795688"/>
              <a:gd name="connsiteY6" fmla="*/ 21265 h 11144069"/>
              <a:gd name="connsiteX0" fmla="*/ 1615670 w 5795688"/>
              <a:gd name="connsiteY0" fmla="*/ 21265 h 7103697"/>
              <a:gd name="connsiteX1" fmla="*/ 4540179 w 5795688"/>
              <a:gd name="connsiteY1" fmla="*/ 21265 h 7103697"/>
              <a:gd name="connsiteX2" fmla="*/ 5795688 w 5795688"/>
              <a:gd name="connsiteY2" fmla="*/ 0 h 7103697"/>
              <a:gd name="connsiteX3" fmla="*/ 5755762 w 5795688"/>
              <a:gd name="connsiteY3" fmla="*/ 7103697 h 7103697"/>
              <a:gd name="connsiteX4" fmla="*/ 2046 w 5795688"/>
              <a:gd name="connsiteY4" fmla="*/ 7055959 h 7103697"/>
              <a:gd name="connsiteX5" fmla="*/ 2046 w 5795688"/>
              <a:gd name="connsiteY5" fmla="*/ 1634889 h 7103697"/>
              <a:gd name="connsiteX6" fmla="*/ 1615670 w 5795688"/>
              <a:gd name="connsiteY6" fmla="*/ 21265 h 7103697"/>
              <a:gd name="connsiteX0" fmla="*/ 1615670 w 5795688"/>
              <a:gd name="connsiteY0" fmla="*/ 21265 h 7141172"/>
              <a:gd name="connsiteX1" fmla="*/ 4540179 w 5795688"/>
              <a:gd name="connsiteY1" fmla="*/ 21265 h 7141172"/>
              <a:gd name="connsiteX2" fmla="*/ 5795688 w 5795688"/>
              <a:gd name="connsiteY2" fmla="*/ 0 h 7141172"/>
              <a:gd name="connsiteX3" fmla="*/ 5748267 w 5795688"/>
              <a:gd name="connsiteY3" fmla="*/ 7141172 h 7141172"/>
              <a:gd name="connsiteX4" fmla="*/ 2046 w 5795688"/>
              <a:gd name="connsiteY4" fmla="*/ 7055959 h 7141172"/>
              <a:gd name="connsiteX5" fmla="*/ 2046 w 5795688"/>
              <a:gd name="connsiteY5" fmla="*/ 1634889 h 7141172"/>
              <a:gd name="connsiteX6" fmla="*/ 1615670 w 5795688"/>
              <a:gd name="connsiteY6" fmla="*/ 21265 h 7141172"/>
              <a:gd name="connsiteX0" fmla="*/ 1615670 w 5795688"/>
              <a:gd name="connsiteY0" fmla="*/ 21265 h 7145900"/>
              <a:gd name="connsiteX1" fmla="*/ 4540179 w 5795688"/>
              <a:gd name="connsiteY1" fmla="*/ 21265 h 7145900"/>
              <a:gd name="connsiteX2" fmla="*/ 5795688 w 5795688"/>
              <a:gd name="connsiteY2" fmla="*/ 0 h 7145900"/>
              <a:gd name="connsiteX3" fmla="*/ 5748267 w 5795688"/>
              <a:gd name="connsiteY3" fmla="*/ 7141172 h 7145900"/>
              <a:gd name="connsiteX4" fmla="*/ 2046 w 5795688"/>
              <a:gd name="connsiteY4" fmla="*/ 7145900 h 7145900"/>
              <a:gd name="connsiteX5" fmla="*/ 2046 w 5795688"/>
              <a:gd name="connsiteY5" fmla="*/ 1634889 h 7145900"/>
              <a:gd name="connsiteX6" fmla="*/ 1615670 w 5795688"/>
              <a:gd name="connsiteY6" fmla="*/ 21265 h 714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95688" h="7145900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7682F18-8DFA-8B45-AC66-2469D8713F9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611441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7B09A6F8-A775-8715-407E-C69332CBC5D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41311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6956256C-48F3-269E-DA0B-F9F36FC0D7F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96348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415926E-81EF-1466-7D52-DAD555E2414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287615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C6B8652C-FA1B-2FC2-99D3-787F0C4EBE7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3641696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821027" y="765545"/>
            <a:ext cx="3741972" cy="5273748"/>
          </a:xfrm>
          <a:prstGeom prst="round2Diag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8" y="4708044"/>
            <a:ext cx="7739292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1587526" y="1913434"/>
            <a:ext cx="3822493" cy="7549543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87231" y="2128138"/>
            <a:ext cx="3231237" cy="7091614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13" name="Graphic 5">
            <a:extLst>
              <a:ext uri="{FF2B5EF4-FFF2-40B4-BE49-F238E27FC236}">
                <a16:creationId xmlns:a16="http://schemas.microsoft.com/office/drawing/2014/main" id="{60DE71C9-44D0-8941-82E1-7104B11FB9AD}"/>
              </a:ext>
            </a:extLst>
          </p:cNvPr>
          <p:cNvGrpSpPr/>
          <p:nvPr userDrawn="1"/>
        </p:nvGrpSpPr>
        <p:grpSpPr>
          <a:xfrm>
            <a:off x="5939210" y="1913434"/>
            <a:ext cx="3822493" cy="7549543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639703D4-EF41-7340-971F-798BF23569E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53A11BD5-1AA6-2946-A57F-76F15223FD84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5622D3FF-E183-4C48-AA77-CDE527F37150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6495962-0300-8D44-8120-6DAE56E8030C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95A9755D-A2A9-8D4A-8434-807FB1E6E522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9598C9DA-D1D0-5940-8E93-372C5A4F1E1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8" name="Picture Placeholder 16">
            <a:extLst>
              <a:ext uri="{FF2B5EF4-FFF2-40B4-BE49-F238E27FC236}">
                <a16:creationId xmlns:a16="http://schemas.microsoft.com/office/drawing/2014/main" id="{28BFCF46-5976-DB4A-A235-BA6CFD64AC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38915" y="2128138"/>
            <a:ext cx="3231237" cy="7091614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229569A8-7A8E-3D0A-16C6-4155BC32BCE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2050544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821027" y="765545"/>
            <a:ext cx="3741972" cy="5273748"/>
          </a:xfrm>
          <a:prstGeom prst="round2Diag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7" y="4708044"/>
            <a:ext cx="11151963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1587527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87230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37" name="Graphic 5">
            <a:extLst>
              <a:ext uri="{FF2B5EF4-FFF2-40B4-BE49-F238E27FC236}">
                <a16:creationId xmlns:a16="http://schemas.microsoft.com/office/drawing/2014/main" id="{608CFD34-C571-634A-8D5E-7978C813CA25}"/>
              </a:ext>
            </a:extLst>
          </p:cNvPr>
          <p:cNvGrpSpPr/>
          <p:nvPr userDrawn="1"/>
        </p:nvGrpSpPr>
        <p:grpSpPr>
          <a:xfrm>
            <a:off x="5567499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2CC78115-0E56-2443-8AB3-8A8DD1CDC527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39" name="Freeform 17">
              <a:extLst>
                <a:ext uri="{FF2B5EF4-FFF2-40B4-BE49-F238E27FC236}">
                  <a16:creationId xmlns:a16="http://schemas.microsoft.com/office/drawing/2014/main" id="{FC8FC4BC-7212-714A-9CB1-EF28C5AEDD86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66EE4C5A-C756-0E41-9803-4907B0F20E6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1" name="Freeform 19">
              <a:extLst>
                <a:ext uri="{FF2B5EF4-FFF2-40B4-BE49-F238E27FC236}">
                  <a16:creationId xmlns:a16="http://schemas.microsoft.com/office/drawing/2014/main" id="{7B103BA7-22B5-9045-AEDC-49D4465304A9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2" name="Freeform 20">
              <a:extLst>
                <a:ext uri="{FF2B5EF4-FFF2-40B4-BE49-F238E27FC236}">
                  <a16:creationId xmlns:a16="http://schemas.microsoft.com/office/drawing/2014/main" id="{011E477D-6439-2A49-A7C3-D50A15FCD45E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3" name="Freeform 21">
              <a:extLst>
                <a:ext uri="{FF2B5EF4-FFF2-40B4-BE49-F238E27FC236}">
                  <a16:creationId xmlns:a16="http://schemas.microsoft.com/office/drawing/2014/main" id="{44409C18-C69A-8342-9040-4E3BD518B758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44" name="Picture Placeholder 16">
            <a:extLst>
              <a:ext uri="{FF2B5EF4-FFF2-40B4-BE49-F238E27FC236}">
                <a16:creationId xmlns:a16="http://schemas.microsoft.com/office/drawing/2014/main" id="{1480BF8D-13B4-464D-8FBF-F2101B67B6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67202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45" name="Graphic 5">
            <a:extLst>
              <a:ext uri="{FF2B5EF4-FFF2-40B4-BE49-F238E27FC236}">
                <a16:creationId xmlns:a16="http://schemas.microsoft.com/office/drawing/2014/main" id="{EC077E28-2921-8F48-8FB5-C9F411B883D5}"/>
              </a:ext>
            </a:extLst>
          </p:cNvPr>
          <p:cNvGrpSpPr/>
          <p:nvPr userDrawn="1"/>
        </p:nvGrpSpPr>
        <p:grpSpPr>
          <a:xfrm>
            <a:off x="9539610" y="1913434"/>
            <a:ext cx="3727128" cy="7361195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C198F3B8-907B-284F-A807-5FE9A68D7126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55F67D80-6AAB-2D41-87E7-1A97D2888B1C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8" name="Freeform 18">
              <a:extLst>
                <a:ext uri="{FF2B5EF4-FFF2-40B4-BE49-F238E27FC236}">
                  <a16:creationId xmlns:a16="http://schemas.microsoft.com/office/drawing/2014/main" id="{01CB9F0D-15BD-1A40-9BD2-CC93F8D89D5F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49" name="Freeform 19">
              <a:extLst>
                <a:ext uri="{FF2B5EF4-FFF2-40B4-BE49-F238E27FC236}">
                  <a16:creationId xmlns:a16="http://schemas.microsoft.com/office/drawing/2014/main" id="{335274F2-7C7D-7A45-808F-95406A9655A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50" name="Freeform 20">
              <a:extLst>
                <a:ext uri="{FF2B5EF4-FFF2-40B4-BE49-F238E27FC236}">
                  <a16:creationId xmlns:a16="http://schemas.microsoft.com/office/drawing/2014/main" id="{0B6BAFBE-58CD-9240-9B56-DF9C7A0080B4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51" name="Freeform 21">
              <a:extLst>
                <a:ext uri="{FF2B5EF4-FFF2-40B4-BE49-F238E27FC236}">
                  <a16:creationId xmlns:a16="http://schemas.microsoft.com/office/drawing/2014/main" id="{5BC24DB0-0132-4942-B77A-0F5BE7EB0336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52" name="Picture Placeholder 16">
            <a:extLst>
              <a:ext uri="{FF2B5EF4-FFF2-40B4-BE49-F238E27FC236}">
                <a16:creationId xmlns:a16="http://schemas.microsoft.com/office/drawing/2014/main" id="{4F019807-AB58-204A-B243-85A7B02124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839313" y="2128137"/>
            <a:ext cx="3158299" cy="6934220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0823704E-EFE0-CB52-4796-7B56DAC6A2F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869491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скругленными противолежащими углами 1">
            <a:extLst>
              <a:ext uri="{FF2B5EF4-FFF2-40B4-BE49-F238E27FC236}">
                <a16:creationId xmlns:a16="http://schemas.microsoft.com/office/drawing/2014/main" id="{B6FC054D-7E3C-D24E-B6F5-EF9672E07986}"/>
              </a:ext>
            </a:extLst>
          </p:cNvPr>
          <p:cNvSpPr/>
          <p:nvPr userDrawn="1"/>
        </p:nvSpPr>
        <p:spPr>
          <a:xfrm>
            <a:off x="0" y="765545"/>
            <a:ext cx="3741972" cy="5273748"/>
          </a:xfrm>
          <a:prstGeom prst="round2Diag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7" tIns="44997" rIns="44997" bIns="44997" numCol="1" spcCol="38100" rtlCol="0" anchor="ctr">
            <a:noAutofit/>
          </a:bodyPr>
          <a:lstStyle/>
          <a:p>
            <a:pPr marL="0" marR="0" indent="0" algn="l" defTabSz="44993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772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E25FB7B4-92BD-7A4E-A19A-F239AF4433E8}"/>
              </a:ext>
            </a:extLst>
          </p:cNvPr>
          <p:cNvSpPr/>
          <p:nvPr userDrawn="1"/>
        </p:nvSpPr>
        <p:spPr>
          <a:xfrm>
            <a:off x="2662007" y="4512111"/>
            <a:ext cx="17137293" cy="3622841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grpSp>
        <p:nvGrpSpPr>
          <p:cNvPr id="16" name="Graphic 5">
            <a:extLst>
              <a:ext uri="{FF2B5EF4-FFF2-40B4-BE49-F238E27FC236}">
                <a16:creationId xmlns:a16="http://schemas.microsoft.com/office/drawing/2014/main" id="{45126055-3236-E44F-BD41-B5C0A1D94284}"/>
              </a:ext>
            </a:extLst>
          </p:cNvPr>
          <p:cNvGrpSpPr/>
          <p:nvPr userDrawn="1"/>
        </p:nvGrpSpPr>
        <p:grpSpPr>
          <a:xfrm>
            <a:off x="689456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90738391-3832-534B-B690-AEBD7EDBFB81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E280F17-640E-C244-A280-D8B00F32CF62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C9DF88B-6F98-BB4F-B2DB-282997C5402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A4B4BCF-6D7B-B54C-813D-F666D363D103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748607D-1EB3-C046-8B12-CC949143A0D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58A2137-5933-3448-9386-7EBB012B99EF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24" name="Picture Placeholder 16">
            <a:extLst>
              <a:ext uri="{FF2B5EF4-FFF2-40B4-BE49-F238E27FC236}">
                <a16:creationId xmlns:a16="http://schemas.microsoft.com/office/drawing/2014/main" id="{91BA5CB7-20BD-4844-9C7E-558DF8C3C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9160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77" name="Graphic 5">
            <a:extLst>
              <a:ext uri="{FF2B5EF4-FFF2-40B4-BE49-F238E27FC236}">
                <a16:creationId xmlns:a16="http://schemas.microsoft.com/office/drawing/2014/main" id="{E53DB2BF-A523-4343-89B9-C7251057B8DA}"/>
              </a:ext>
            </a:extLst>
          </p:cNvPr>
          <p:cNvGrpSpPr/>
          <p:nvPr userDrawn="1"/>
        </p:nvGrpSpPr>
        <p:grpSpPr>
          <a:xfrm>
            <a:off x="4427042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8BE869C9-05AA-EC4E-9115-AFD0E74CE0C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79" name="Freeform 17">
              <a:extLst>
                <a:ext uri="{FF2B5EF4-FFF2-40B4-BE49-F238E27FC236}">
                  <a16:creationId xmlns:a16="http://schemas.microsoft.com/office/drawing/2014/main" id="{3A003E79-D619-0140-AF46-BE91EE5FEA63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0" name="Freeform 18">
              <a:extLst>
                <a:ext uri="{FF2B5EF4-FFF2-40B4-BE49-F238E27FC236}">
                  <a16:creationId xmlns:a16="http://schemas.microsoft.com/office/drawing/2014/main" id="{AE7B58DB-C84A-8741-9C12-119D7D342D39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1" name="Freeform 19">
              <a:extLst>
                <a:ext uri="{FF2B5EF4-FFF2-40B4-BE49-F238E27FC236}">
                  <a16:creationId xmlns:a16="http://schemas.microsoft.com/office/drawing/2014/main" id="{7D5F310B-55BB-CF4A-86A5-056DB6901452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2" name="Freeform 20">
              <a:extLst>
                <a:ext uri="{FF2B5EF4-FFF2-40B4-BE49-F238E27FC236}">
                  <a16:creationId xmlns:a16="http://schemas.microsoft.com/office/drawing/2014/main" id="{BC92B989-A04D-6945-9EB3-A637B2656E2D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3" name="Freeform 21">
              <a:extLst>
                <a:ext uri="{FF2B5EF4-FFF2-40B4-BE49-F238E27FC236}">
                  <a16:creationId xmlns:a16="http://schemas.microsoft.com/office/drawing/2014/main" id="{2D4478C1-AF92-0B4A-8F6D-32619E70FFF3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84" name="Picture Placeholder 16">
            <a:extLst>
              <a:ext uri="{FF2B5EF4-FFF2-40B4-BE49-F238E27FC236}">
                <a16:creationId xmlns:a16="http://schemas.microsoft.com/office/drawing/2014/main" id="{43396D61-61F6-A242-97B0-EFF5FB00C1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26746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85" name="Graphic 5">
            <a:extLst>
              <a:ext uri="{FF2B5EF4-FFF2-40B4-BE49-F238E27FC236}">
                <a16:creationId xmlns:a16="http://schemas.microsoft.com/office/drawing/2014/main" id="{B053FE0D-A0AE-1744-8ECD-9B1D5CEA18F9}"/>
              </a:ext>
            </a:extLst>
          </p:cNvPr>
          <p:cNvGrpSpPr/>
          <p:nvPr userDrawn="1"/>
        </p:nvGrpSpPr>
        <p:grpSpPr>
          <a:xfrm>
            <a:off x="8099450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66807293-2201-DC4F-9371-1EE8B437495B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69D8433F-60B8-3C4E-A756-A81BC97093AE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A8B871F0-1AD8-A342-93D0-603337F57A57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D0B5446D-B6CE-E444-ACE0-6228863825B2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1FD390EA-A779-8C44-9A7B-F79CF29FF15D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9A9A9C46-1632-B34C-9D64-07D9B7840CBE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92" name="Picture Placeholder 16">
            <a:extLst>
              <a:ext uri="{FF2B5EF4-FFF2-40B4-BE49-F238E27FC236}">
                <a16:creationId xmlns:a16="http://schemas.microsoft.com/office/drawing/2014/main" id="{73C8D624-E537-954E-89C6-FC775A7AA0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99154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93" name="Graphic 5">
            <a:extLst>
              <a:ext uri="{FF2B5EF4-FFF2-40B4-BE49-F238E27FC236}">
                <a16:creationId xmlns:a16="http://schemas.microsoft.com/office/drawing/2014/main" id="{9C25491D-EC2E-EA4B-BA09-CE8219E940DC}"/>
              </a:ext>
            </a:extLst>
          </p:cNvPr>
          <p:cNvGrpSpPr/>
          <p:nvPr userDrawn="1"/>
        </p:nvGrpSpPr>
        <p:grpSpPr>
          <a:xfrm>
            <a:off x="11771858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3B3073BE-7997-1544-A44A-059565EF66A5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A36A9C5D-87E0-4946-A905-81A3F2CEC188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42217A25-FFA2-F34D-8663-E2534173B39D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350BC35-0E39-454C-817F-F3D419386FCC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D858ED27-6B33-E34B-9AE4-A0ED5C7237B8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909A5472-D99B-AA42-AB31-B179CA2F2BC1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100" name="Picture Placeholder 16">
            <a:extLst>
              <a:ext uri="{FF2B5EF4-FFF2-40B4-BE49-F238E27FC236}">
                <a16:creationId xmlns:a16="http://schemas.microsoft.com/office/drawing/2014/main" id="{235A94CF-001B-F841-81FD-A1812A3D0B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071562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grpSp>
        <p:nvGrpSpPr>
          <p:cNvPr id="101" name="Graphic 5">
            <a:extLst>
              <a:ext uri="{FF2B5EF4-FFF2-40B4-BE49-F238E27FC236}">
                <a16:creationId xmlns:a16="http://schemas.microsoft.com/office/drawing/2014/main" id="{7D11EB52-EF4D-6F4B-B316-C0EA0A53557B}"/>
              </a:ext>
            </a:extLst>
          </p:cNvPr>
          <p:cNvGrpSpPr/>
          <p:nvPr userDrawn="1"/>
        </p:nvGrpSpPr>
        <p:grpSpPr>
          <a:xfrm>
            <a:off x="15516274" y="2191031"/>
            <a:ext cx="3561777" cy="7034622"/>
            <a:chOff x="2438381" y="1835148"/>
            <a:chExt cx="1617310" cy="3187699"/>
          </a:xfrm>
          <a:solidFill>
            <a:schemeClr val="accent1"/>
          </a:solidFill>
          <a:effectLst/>
        </p:grpSpPr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35753AF1-DC8D-154C-8E8E-F1080463BC42}"/>
                </a:ext>
              </a:extLst>
            </p:cNvPr>
            <p:cNvSpPr/>
            <p:nvPr/>
          </p:nvSpPr>
          <p:spPr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3" name="Freeform 17">
              <a:extLst>
                <a:ext uri="{FF2B5EF4-FFF2-40B4-BE49-F238E27FC236}">
                  <a16:creationId xmlns:a16="http://schemas.microsoft.com/office/drawing/2014/main" id="{72177D9E-1AFC-F34F-8A0A-5655898D36CF}"/>
                </a:ext>
              </a:extLst>
            </p:cNvPr>
            <p:cNvSpPr/>
            <p:nvPr/>
          </p:nvSpPr>
          <p:spPr>
            <a:xfrm>
              <a:off x="2564260" y="1932017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solidFill>
              <a:srgbClr val="F2F4F3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4" name="Freeform 18">
              <a:extLst>
                <a:ext uri="{FF2B5EF4-FFF2-40B4-BE49-F238E27FC236}">
                  <a16:creationId xmlns:a16="http://schemas.microsoft.com/office/drawing/2014/main" id="{A80A7628-2249-824C-A012-843D1419B81A}"/>
                </a:ext>
              </a:extLst>
            </p:cNvPr>
            <p:cNvSpPr/>
            <p:nvPr/>
          </p:nvSpPr>
          <p:spPr>
            <a:xfrm>
              <a:off x="4012524" y="2571269"/>
              <a:ext cx="43167" cy="369582"/>
            </a:xfrm>
            <a:custGeom>
              <a:avLst/>
              <a:gdLst>
                <a:gd name="connsiteX0" fmla="*/ 21632 w 43168"/>
                <a:gd name="connsiteY0" fmla="*/ 369583 h 369582"/>
                <a:gd name="connsiteX1" fmla="*/ 21632 w 43168"/>
                <a:gd name="connsiteY1" fmla="*/ 369583 h 369582"/>
                <a:gd name="connsiteX2" fmla="*/ 0 w 43168"/>
                <a:gd name="connsiteY2" fmla="*/ 347887 h 369582"/>
                <a:gd name="connsiteX3" fmla="*/ 0 w 43168"/>
                <a:gd name="connsiteY3" fmla="*/ 21600 h 369582"/>
                <a:gd name="connsiteX4" fmla="*/ 21632 w 43168"/>
                <a:gd name="connsiteY4" fmla="*/ 0 h 369582"/>
                <a:gd name="connsiteX5" fmla="*/ 21632 w 43168"/>
                <a:gd name="connsiteY5" fmla="*/ 0 h 369582"/>
                <a:gd name="connsiteX6" fmla="*/ 43169 w 43168"/>
                <a:gd name="connsiteY6" fmla="*/ 21600 h 369582"/>
                <a:gd name="connsiteX7" fmla="*/ 43169 w 43168"/>
                <a:gd name="connsiteY7" fmla="*/ 347887 h 369582"/>
                <a:gd name="connsiteX8" fmla="*/ 21632 w 43168"/>
                <a:gd name="connsiteY8" fmla="*/ 369583 h 369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168" h="369582">
                  <a:moveTo>
                    <a:pt x="21632" y="369583"/>
                  </a:moveTo>
                  <a:lnTo>
                    <a:pt x="21632" y="369583"/>
                  </a:lnTo>
                  <a:cubicBezTo>
                    <a:pt x="9707" y="369531"/>
                    <a:pt x="52" y="359848"/>
                    <a:pt x="0" y="347887"/>
                  </a:cubicBezTo>
                  <a:lnTo>
                    <a:pt x="0" y="21600"/>
                  </a:lnTo>
                  <a:cubicBezTo>
                    <a:pt x="52" y="9655"/>
                    <a:pt x="9722" y="0"/>
                    <a:pt x="21632" y="0"/>
                  </a:cubicBezTo>
                  <a:lnTo>
                    <a:pt x="21632" y="0"/>
                  </a:lnTo>
                  <a:cubicBezTo>
                    <a:pt x="33526" y="0"/>
                    <a:pt x="43169" y="9671"/>
                    <a:pt x="43169" y="21600"/>
                  </a:cubicBezTo>
                  <a:lnTo>
                    <a:pt x="43169" y="347887"/>
                  </a:lnTo>
                  <a:cubicBezTo>
                    <a:pt x="43169" y="359832"/>
                    <a:pt x="33542" y="369531"/>
                    <a:pt x="21632" y="369583"/>
                  </a:cubicBezTo>
                  <a:close/>
                </a:path>
              </a:pathLst>
            </a:custGeom>
            <a:solidFill>
              <a:srgbClr val="DCDCD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5" name="Freeform 19">
              <a:extLst>
                <a:ext uri="{FF2B5EF4-FFF2-40B4-BE49-F238E27FC236}">
                  <a16:creationId xmlns:a16="http://schemas.microsoft.com/office/drawing/2014/main" id="{A183F456-5202-EC44-9A3B-4CF82A2C8E48}"/>
                </a:ext>
              </a:extLst>
            </p:cNvPr>
            <p:cNvSpPr/>
            <p:nvPr/>
          </p:nvSpPr>
          <p:spPr>
            <a:xfrm>
              <a:off x="2439889" y="2484583"/>
              <a:ext cx="58632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6" name="Freeform 20">
              <a:extLst>
                <a:ext uri="{FF2B5EF4-FFF2-40B4-BE49-F238E27FC236}">
                  <a16:creationId xmlns:a16="http://schemas.microsoft.com/office/drawing/2014/main" id="{47DED5BE-9831-1049-AE3F-8B4F8863D750}"/>
                </a:ext>
              </a:extLst>
            </p:cNvPr>
            <p:cNvSpPr/>
            <p:nvPr/>
          </p:nvSpPr>
          <p:spPr>
            <a:xfrm>
              <a:off x="2438381" y="2773760"/>
              <a:ext cx="58633" cy="242836"/>
            </a:xfrm>
            <a:custGeom>
              <a:avLst/>
              <a:gdLst>
                <a:gd name="connsiteX0" fmla="*/ 29317 w 58633"/>
                <a:gd name="connsiteY0" fmla="*/ 242836 h 242836"/>
                <a:gd name="connsiteX1" fmla="*/ 29317 w 58633"/>
                <a:gd name="connsiteY1" fmla="*/ 242836 h 242836"/>
                <a:gd name="connsiteX2" fmla="*/ 0 w 58633"/>
                <a:gd name="connsiteY2" fmla="*/ 213433 h 242836"/>
                <a:gd name="connsiteX3" fmla="*/ 0 w 58633"/>
                <a:gd name="connsiteY3" fmla="*/ 29403 h 242836"/>
                <a:gd name="connsiteX4" fmla="*/ 29317 w 58633"/>
                <a:gd name="connsiteY4" fmla="*/ 0 h 242836"/>
                <a:gd name="connsiteX5" fmla="*/ 29317 w 58633"/>
                <a:gd name="connsiteY5" fmla="*/ 0 h 242836"/>
                <a:gd name="connsiteX6" fmla="*/ 58634 w 58633"/>
                <a:gd name="connsiteY6" fmla="*/ 29403 h 242836"/>
                <a:gd name="connsiteX7" fmla="*/ 58634 w 58633"/>
                <a:gd name="connsiteY7" fmla="*/ 213433 h 242836"/>
                <a:gd name="connsiteX8" fmla="*/ 29317 w 58633"/>
                <a:gd name="connsiteY8" fmla="*/ 242836 h 24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33" h="242836">
                  <a:moveTo>
                    <a:pt x="29317" y="242836"/>
                  </a:moveTo>
                  <a:lnTo>
                    <a:pt x="29317" y="242836"/>
                  </a:lnTo>
                  <a:cubicBezTo>
                    <a:pt x="13147" y="242784"/>
                    <a:pt x="52" y="229650"/>
                    <a:pt x="0" y="213433"/>
                  </a:cubicBezTo>
                  <a:lnTo>
                    <a:pt x="0" y="29403"/>
                  </a:lnTo>
                  <a:cubicBezTo>
                    <a:pt x="52" y="13186"/>
                    <a:pt x="13147" y="52"/>
                    <a:pt x="29317" y="0"/>
                  </a:cubicBezTo>
                  <a:lnTo>
                    <a:pt x="29317" y="0"/>
                  </a:lnTo>
                  <a:cubicBezTo>
                    <a:pt x="45486" y="52"/>
                    <a:pt x="58582" y="13186"/>
                    <a:pt x="58634" y="29403"/>
                  </a:cubicBezTo>
                  <a:lnTo>
                    <a:pt x="58634" y="213433"/>
                  </a:lnTo>
                  <a:cubicBezTo>
                    <a:pt x="58582" y="229650"/>
                    <a:pt x="45486" y="242784"/>
                    <a:pt x="29317" y="242836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F8E5C70E-E208-A149-9196-0C4B7BA378DD}"/>
                </a:ext>
              </a:extLst>
            </p:cNvPr>
            <p:cNvSpPr/>
            <p:nvPr/>
          </p:nvSpPr>
          <p:spPr>
            <a:xfrm>
              <a:off x="2444566" y="2251929"/>
              <a:ext cx="46299" cy="139116"/>
            </a:xfrm>
            <a:custGeom>
              <a:avLst/>
              <a:gdLst>
                <a:gd name="connsiteX0" fmla="*/ 23150 w 46299"/>
                <a:gd name="connsiteY0" fmla="*/ 139117 h 139116"/>
                <a:gd name="connsiteX1" fmla="*/ 23150 w 46299"/>
                <a:gd name="connsiteY1" fmla="*/ 139117 h 139116"/>
                <a:gd name="connsiteX2" fmla="*/ 0 w 46299"/>
                <a:gd name="connsiteY2" fmla="*/ 116089 h 139116"/>
                <a:gd name="connsiteX3" fmla="*/ 0 w 46299"/>
                <a:gd name="connsiteY3" fmla="*/ 23123 h 139116"/>
                <a:gd name="connsiteX4" fmla="*/ 23150 w 46299"/>
                <a:gd name="connsiteY4" fmla="*/ 0 h 139116"/>
                <a:gd name="connsiteX5" fmla="*/ 23150 w 46299"/>
                <a:gd name="connsiteY5" fmla="*/ 0 h 139116"/>
                <a:gd name="connsiteX6" fmla="*/ 46300 w 46299"/>
                <a:gd name="connsiteY6" fmla="*/ 23123 h 139116"/>
                <a:gd name="connsiteX7" fmla="*/ 46300 w 46299"/>
                <a:gd name="connsiteY7" fmla="*/ 116089 h 139116"/>
                <a:gd name="connsiteX8" fmla="*/ 23150 w 46299"/>
                <a:gd name="connsiteY8" fmla="*/ 139117 h 139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299" h="139116">
                  <a:moveTo>
                    <a:pt x="23150" y="139117"/>
                  </a:moveTo>
                  <a:lnTo>
                    <a:pt x="23150" y="139117"/>
                  </a:lnTo>
                  <a:cubicBezTo>
                    <a:pt x="10438" y="139117"/>
                    <a:pt x="104" y="128838"/>
                    <a:pt x="0" y="116089"/>
                  </a:cubicBezTo>
                  <a:lnTo>
                    <a:pt x="0" y="23123"/>
                  </a:lnTo>
                  <a:cubicBezTo>
                    <a:pt x="52" y="10337"/>
                    <a:pt x="10402" y="0"/>
                    <a:pt x="23150" y="0"/>
                  </a:cubicBezTo>
                  <a:lnTo>
                    <a:pt x="23150" y="0"/>
                  </a:lnTo>
                  <a:cubicBezTo>
                    <a:pt x="35898" y="0"/>
                    <a:pt x="46247" y="10337"/>
                    <a:pt x="46300" y="23123"/>
                  </a:cubicBezTo>
                  <a:lnTo>
                    <a:pt x="46300" y="116089"/>
                  </a:lnTo>
                  <a:cubicBezTo>
                    <a:pt x="46196" y="128838"/>
                    <a:pt x="35861" y="139117"/>
                    <a:pt x="23150" y="139117"/>
                  </a:cubicBezTo>
                  <a:close/>
                </a:path>
              </a:pathLst>
            </a:custGeom>
            <a:solidFill>
              <a:srgbClr val="ECECEC"/>
            </a:soli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923" b="0" i="0" dirty="0">
                <a:latin typeface="Tinkoff Sans" panose="02000506050000020004" pitchFamily="2" charset="0"/>
              </a:endParaRPr>
            </a:p>
          </p:txBody>
        </p:sp>
      </p:grpSp>
      <p:sp>
        <p:nvSpPr>
          <p:cNvPr id="108" name="Picture Placeholder 16">
            <a:extLst>
              <a:ext uri="{FF2B5EF4-FFF2-40B4-BE49-F238E27FC236}">
                <a16:creationId xmlns:a16="http://schemas.microsoft.com/office/drawing/2014/main" id="{92C78EAA-A493-E742-8BD5-79A7FC20CCA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5815978" y="2405733"/>
            <a:ext cx="3018183" cy="6626589"/>
          </a:xfrm>
          <a:custGeom>
            <a:avLst/>
            <a:gdLst>
              <a:gd name="connsiteX0" fmla="*/ 193840 w 1862153"/>
              <a:gd name="connsiteY0" fmla="*/ 1 h 4078448"/>
              <a:gd name="connsiteX1" fmla="*/ 364806 w 1862153"/>
              <a:gd name="connsiteY1" fmla="*/ 1 h 4078448"/>
              <a:gd name="connsiteX2" fmla="*/ 400481 w 1862153"/>
              <a:gd name="connsiteY2" fmla="*/ 35764 h 4078448"/>
              <a:gd name="connsiteX3" fmla="*/ 400473 w 1862153"/>
              <a:gd name="connsiteY3" fmla="*/ 36550 h 4078448"/>
              <a:gd name="connsiteX4" fmla="*/ 513417 w 1862153"/>
              <a:gd name="connsiteY4" fmla="*/ 148918 h 4078448"/>
              <a:gd name="connsiteX5" fmla="*/ 1353388 w 1862153"/>
              <a:gd name="connsiteY5" fmla="*/ 148918 h 4078448"/>
              <a:gd name="connsiteX6" fmla="*/ 1465816 w 1862153"/>
              <a:gd name="connsiteY6" fmla="*/ 36550 h 4078448"/>
              <a:gd name="connsiteX7" fmla="*/ 1501483 w 1862153"/>
              <a:gd name="connsiteY7" fmla="*/ 650 h 4078448"/>
              <a:gd name="connsiteX8" fmla="*/ 1669476 w 1862153"/>
              <a:gd name="connsiteY8" fmla="*/ 650 h 4078448"/>
              <a:gd name="connsiteX9" fmla="*/ 1862153 w 1862153"/>
              <a:gd name="connsiteY9" fmla="*/ 193762 h 4078448"/>
              <a:gd name="connsiteX10" fmla="*/ 1862153 w 1862153"/>
              <a:gd name="connsiteY10" fmla="*/ 3884039 h 4078448"/>
              <a:gd name="connsiteX11" fmla="*/ 1668313 w 1862153"/>
              <a:gd name="connsiteY11" fmla="*/ 4078448 h 4078448"/>
              <a:gd name="connsiteX12" fmla="*/ 193193 w 1862153"/>
              <a:gd name="connsiteY12" fmla="*/ 4078448 h 4078448"/>
              <a:gd name="connsiteX13" fmla="*/ 0 w 1862153"/>
              <a:gd name="connsiteY13" fmla="*/ 3884039 h 4078448"/>
              <a:gd name="connsiteX14" fmla="*/ 0 w 1862153"/>
              <a:gd name="connsiteY14" fmla="*/ 193762 h 4078448"/>
              <a:gd name="connsiteX15" fmla="*/ 193840 w 1862153"/>
              <a:gd name="connsiteY15" fmla="*/ 1 h 407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62153" h="4078448">
                <a:moveTo>
                  <a:pt x="193840" y="1"/>
                </a:moveTo>
                <a:lnTo>
                  <a:pt x="364806" y="1"/>
                </a:lnTo>
                <a:cubicBezTo>
                  <a:pt x="384504" y="-3"/>
                  <a:pt x="400477" y="16008"/>
                  <a:pt x="400481" y="35764"/>
                </a:cubicBezTo>
                <a:cubicBezTo>
                  <a:pt x="400481" y="36026"/>
                  <a:pt x="400478" y="36288"/>
                  <a:pt x="400473" y="36550"/>
                </a:cubicBezTo>
                <a:cubicBezTo>
                  <a:pt x="400828" y="98815"/>
                  <a:pt x="451333" y="149063"/>
                  <a:pt x="513417" y="148918"/>
                </a:cubicBezTo>
                <a:lnTo>
                  <a:pt x="1353388" y="148918"/>
                </a:lnTo>
                <a:cubicBezTo>
                  <a:pt x="1415270" y="148778"/>
                  <a:pt x="1465460" y="98614"/>
                  <a:pt x="1465816" y="36550"/>
                </a:cubicBezTo>
                <a:cubicBezTo>
                  <a:pt x="1465816" y="16773"/>
                  <a:pt x="1481763" y="720"/>
                  <a:pt x="1501483" y="650"/>
                </a:cubicBezTo>
                <a:lnTo>
                  <a:pt x="1669476" y="650"/>
                </a:lnTo>
                <a:cubicBezTo>
                  <a:pt x="1775575" y="1286"/>
                  <a:pt x="1861448" y="87353"/>
                  <a:pt x="1862153" y="193762"/>
                </a:cubicBezTo>
                <a:lnTo>
                  <a:pt x="1862153" y="3884039"/>
                </a:lnTo>
                <a:cubicBezTo>
                  <a:pt x="1862153" y="3991408"/>
                  <a:pt x="1775367" y="4078448"/>
                  <a:pt x="1668313" y="4078448"/>
                </a:cubicBezTo>
                <a:lnTo>
                  <a:pt x="193193" y="4078448"/>
                </a:lnTo>
                <a:cubicBezTo>
                  <a:pt x="86391" y="4078090"/>
                  <a:pt x="0" y="3991155"/>
                  <a:pt x="0" y="3884039"/>
                </a:cubicBezTo>
                <a:lnTo>
                  <a:pt x="0" y="193762"/>
                </a:lnTo>
                <a:cubicBezTo>
                  <a:pt x="356" y="86647"/>
                  <a:pt x="87037" y="1"/>
                  <a:pt x="193840" y="1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marL="0" marR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noFill/>
              </a:defRPr>
            </a:lvl1pPr>
          </a:lstStyle>
          <a:p>
            <a:pPr marL="0" marR="0" lvl="0" indent="0" algn="l" defTabSz="148479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Image Placeholder</a:t>
            </a:r>
          </a:p>
          <a:p>
            <a:endParaRPr lang="en-US" dirty="0"/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619ED438-C155-D7D1-A71E-4CF48940737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6020045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22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5pPr>
          </a:lstStyle>
          <a:p>
            <a:r>
              <a:t>Заголовок слайда вашей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5A59BAAE-503F-636C-D1D4-89E57770C79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093480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7">
            <a:extLst>
              <a:ext uri="{FF2B5EF4-FFF2-40B4-BE49-F238E27FC236}">
                <a16:creationId xmlns:a16="http://schemas.microsoft.com/office/drawing/2014/main" id="{4FE4236F-2DEA-12BF-C5E2-0CB81B917F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899651" y="0"/>
            <a:ext cx="9898908" cy="10440988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 panose="02000506050000020004" pitchFamily="2" charset="0"/>
              </a:defRPr>
            </a:lvl1pPr>
          </a:lstStyle>
          <a:p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6CB3AA8-CEE0-8B12-8A4E-6855FC4AE2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45" y="404315"/>
            <a:ext cx="3833873" cy="923442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040FA90F-DE6C-9261-0015-95EA592878B5}"/>
              </a:ext>
            </a:extLst>
          </p:cNvPr>
          <p:cNvCxnSpPr/>
          <p:nvPr userDrawn="1"/>
        </p:nvCxnSpPr>
        <p:spPr>
          <a:xfrm>
            <a:off x="4336472" y="525342"/>
            <a:ext cx="0" cy="681389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8B5427BC-FF3E-4971-3455-4AD64519A4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08538" y="519499"/>
            <a:ext cx="3406775" cy="69296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160363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2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object 2"/>
          <p:cNvSpPr/>
          <p:nvPr/>
        </p:nvSpPr>
        <p:spPr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22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22"/>
            </a:lvl5pPr>
          </a:lstStyle>
          <a:p>
            <a:r>
              <a:t>Заголовок слайда вашей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0CD8ABAC-5583-3BA9-0E9F-37251C23D97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0989891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91841" y="4020460"/>
            <a:ext cx="18215621" cy="101060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00853" y="5377809"/>
            <a:ext cx="13859510" cy="4134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D1FF158A-7454-495D-9C21-F46587E7F9F6}"/>
              </a:ext>
            </a:extLst>
          </p:cNvPr>
          <p:cNvSpPr txBox="1">
            <a:spLocks noGrp="1"/>
          </p:cNvSpPr>
          <p:nvPr>
            <p:ph type="sldNum" sz="quarter" idx="10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49598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867938" y="3478927"/>
            <a:ext cx="8512200" cy="189500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 pitchFamily="2" charset="2"/>
              <a:buNone/>
              <a:defRPr/>
            </a:lvl1pPr>
            <a:lvl2pPr marL="742806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2pPr>
            <a:lvl3pPr marL="1485609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3pPr>
            <a:lvl4pPr defTabSz="449939">
              <a:lnSpc>
                <a:spcPct val="100000"/>
              </a:lnSpc>
              <a:spcBef>
                <a:spcPts val="97"/>
              </a:spcBef>
              <a:buFontTx/>
            </a:lvl4pPr>
            <a:lvl5pPr defTabSz="449939">
              <a:lnSpc>
                <a:spcPct val="100000"/>
              </a:lnSpc>
              <a:spcBef>
                <a:spcPts val="97"/>
              </a:spcBef>
              <a:buFontTx/>
            </a:lvl5pPr>
          </a:lstStyle>
          <a:p>
            <a:r>
              <a:rPr dirty="0" err="1"/>
              <a:t>Заголовок</a:t>
            </a:r>
            <a:r>
              <a:rPr dirty="0"/>
              <a:t> </a:t>
            </a:r>
            <a:r>
              <a:rPr dirty="0" err="1"/>
              <a:t>слайда</a:t>
            </a:r>
            <a:r>
              <a:rPr dirty="0"/>
              <a:t>  </a:t>
            </a:r>
            <a:r>
              <a:rPr dirty="0" err="1"/>
              <a:t>вашей</a:t>
            </a:r>
            <a:r>
              <a:rPr dirty="0"/>
              <a:t> </a:t>
            </a:r>
            <a:r>
              <a:rPr dirty="0" err="1"/>
              <a:t>презентации</a:t>
            </a:r>
            <a:endParaRPr dirty="0"/>
          </a:p>
        </p:txBody>
      </p:sp>
      <p:sp>
        <p:nvSpPr>
          <p:cNvPr id="96" name="Рисунок 6"/>
          <p:cNvSpPr>
            <a:spLocks noGrp="1"/>
          </p:cNvSpPr>
          <p:nvPr>
            <p:ph type="pic" sz="half" idx="23"/>
          </p:nvPr>
        </p:nvSpPr>
        <p:spPr>
          <a:xfrm>
            <a:off x="10012250" y="-13722"/>
            <a:ext cx="6978355" cy="9932044"/>
          </a:xfrm>
          <a:prstGeom prst="rect">
            <a:avLst/>
          </a:prstGeom>
        </p:spPr>
        <p:txBody>
          <a:bodyPr lIns="91439" rIns="91439"/>
          <a:lstStyle>
            <a:lvl1pPr marL="0" indent="0">
              <a:buNone/>
              <a:defRPr/>
            </a:lvl1pPr>
          </a:lstStyle>
          <a:p>
            <a:endParaRPr dirty="0"/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EF9D6109-D4B5-CF31-E3BC-50D39DECFAF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5067083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С заголовок в 4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3">
            <a:extLst>
              <a:ext uri="{FF2B5EF4-FFF2-40B4-BE49-F238E27FC236}">
                <a16:creationId xmlns:a16="http://schemas.microsoft.com/office/drawing/2014/main" id="{B9D98041-F04C-AD4D-9D86-5350C7636917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7" rIns="44997"/>
          <a:lstStyle/>
          <a:p>
            <a:endParaRPr sz="806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AAD63D9-72CC-414C-8513-FEC94A66592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 rtl="0" eaLnBrk="1" fontAlgn="auto" latinLnBrk="0" hangingPunct="1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000" spc="0"/>
            </a:lvl1pPr>
          </a:lstStyle>
          <a:p>
            <a:pPr lvl="0"/>
            <a:r>
              <a:rPr lang="ru-RU" dirty="0"/>
              <a:t>01.01.2024</a:t>
            </a:r>
          </a:p>
        </p:txBody>
      </p:sp>
      <p:sp>
        <p:nvSpPr>
          <p:cNvPr id="17" name="Текст 6">
            <a:extLst>
              <a:ext uri="{FF2B5EF4-FFF2-40B4-BE49-F238E27FC236}">
                <a16:creationId xmlns:a16="http://schemas.microsoft.com/office/drawing/2014/main" id="{F920E21F-7837-BF45-A411-A34ACF1444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 rtl="0" eaLnBrk="1" fontAlgn="auto" latinLnBrk="0" hangingPunct="0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0"/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116" b="0" i="0" u="none" strike="noStrike" kern="0" cap="none" spc="8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Автор</a:t>
            </a:r>
            <a:r>
              <a:rPr kumimoji="0" lang="ru-RU" sz="2116" b="0" i="0" u="none" strike="noStrike" kern="0" cap="none" spc="1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2116" b="0" i="0" u="none" strike="noStrike" kern="0" cap="none" spc="10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2116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16" name="Текст 11">
            <a:extLst>
              <a:ext uri="{FF2B5EF4-FFF2-40B4-BE49-F238E27FC236}">
                <a16:creationId xmlns:a16="http://schemas.microsoft.com/office/drawing/2014/main" id="{00C10E39-A010-D24C-8F69-F5D1B7344A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51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Место</a:t>
            </a:r>
            <a:r>
              <a:rPr kumimoji="0" lang="ru-RU" sz="3298" b="0" i="0" u="none" strike="noStrike" kern="0" cap="none" spc="112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3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для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дополнительного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текста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329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15" name="Текст 12">
            <a:extLst>
              <a:ext uri="{FF2B5EF4-FFF2-40B4-BE49-F238E27FC236}">
                <a16:creationId xmlns:a16="http://schemas.microsoft.com/office/drawing/2014/main" id="{9C6A0592-1DA6-C945-8964-3F4C0640AD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05" b="1" i="0">
                <a:latin typeface="Tinkoff Sans" panose="02000506050000020004" pitchFamily="2" charset="0"/>
                <a:ea typeface="Tinkoff Sans" panose="02000506050000020004" pitchFamily="2" charset="0"/>
              </a:defRPr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Заголовок</a:t>
            </a:r>
            <a:r>
              <a:rPr kumimoji="0" lang="ru-RU" sz="8758" b="0" i="0" u="none" strike="noStrike" kern="0" cap="none" spc="-24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8758" b="0" i="0" u="none" strike="noStrike" kern="0" cap="none" spc="-19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875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37FEAE-8262-701D-189C-B61AC14CA5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8" y="335041"/>
            <a:ext cx="4766297" cy="114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23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С заголовок в 4 стро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2">
            <a:extLst>
              <a:ext uri="{FF2B5EF4-FFF2-40B4-BE49-F238E27FC236}">
                <a16:creationId xmlns:a16="http://schemas.microsoft.com/office/drawing/2014/main" id="{32C52016-2FCD-DC51-371F-5F24F238138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 rtl="0" eaLnBrk="1" fontAlgn="auto" latinLnBrk="0" hangingPunct="1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000" spc="0"/>
            </a:lvl1pPr>
          </a:lstStyle>
          <a:p>
            <a:pPr lvl="0"/>
            <a:r>
              <a:rPr lang="ru-RU" dirty="0"/>
              <a:t>01.01.2024</a:t>
            </a:r>
          </a:p>
        </p:txBody>
      </p:sp>
      <p:sp>
        <p:nvSpPr>
          <p:cNvPr id="6" name="Текст 6">
            <a:extLst>
              <a:ext uri="{FF2B5EF4-FFF2-40B4-BE49-F238E27FC236}">
                <a16:creationId xmlns:a16="http://schemas.microsoft.com/office/drawing/2014/main" id="{6D5C0269-6787-5153-8D07-2A0E1BE199A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2491" y="10031915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 rtl="0" eaLnBrk="1" fontAlgn="auto" latinLnBrk="0" hangingPunct="0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0"/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116" b="0" i="0" u="none" strike="noStrike" kern="0" cap="none" spc="8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Автор</a:t>
            </a:r>
            <a:r>
              <a:rPr kumimoji="0" lang="ru-RU" sz="2116" b="0" i="0" u="none" strike="noStrike" kern="0" cap="none" spc="1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2116" b="0" i="0" u="none" strike="noStrike" kern="0" cap="none" spc="10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2116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7" name="Текст 11">
            <a:extLst>
              <a:ext uri="{FF2B5EF4-FFF2-40B4-BE49-F238E27FC236}">
                <a16:creationId xmlns:a16="http://schemas.microsoft.com/office/drawing/2014/main" id="{81AB60AE-97F3-0612-173B-22103BC6C4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2491" y="6298655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51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Место</a:t>
            </a:r>
            <a:r>
              <a:rPr kumimoji="0" lang="ru-RU" sz="3298" b="0" i="0" u="none" strike="noStrike" kern="0" cap="none" spc="112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3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для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4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дополнительного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текста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0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3298" b="0" i="0" u="none" strike="noStrike" kern="0" cap="none" spc="119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3298" b="0" i="0" u="none" strike="noStrike" kern="0" cap="none" spc="58" normalizeH="0" baseline="0" noProof="0" dirty="0">
                <a:ln>
                  <a:noFill/>
                </a:ln>
                <a:solidFill>
                  <a:srgbClr val="1A1919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329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sp>
        <p:nvSpPr>
          <p:cNvPr id="8" name="Текст 12">
            <a:extLst>
              <a:ext uri="{FF2B5EF4-FFF2-40B4-BE49-F238E27FC236}">
                <a16:creationId xmlns:a16="http://schemas.microsoft.com/office/drawing/2014/main" id="{A14D1FD4-A5D0-84DB-3720-AD43E7EE5B9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05" b="1" i="0">
                <a:latin typeface="Tinkoff Sans" panose="02000506050000020004" pitchFamily="2" charset="0"/>
                <a:ea typeface="Tinkoff Sans" panose="02000506050000020004" pitchFamily="2" charset="0"/>
              </a:defRPr>
            </a:lvl1pPr>
          </a:lstStyle>
          <a:p>
            <a:pPr marL="12498" marR="0" lvl="0" indent="0" algn="l" defTabSz="449939" rtl="0" eaLnBrk="1" fontAlgn="auto" latinLnBrk="0" hangingPunct="0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Заголовок</a:t>
            </a:r>
            <a:r>
              <a:rPr kumimoji="0" lang="ru-RU" sz="8758" b="0" i="0" u="none" strike="noStrike" kern="0" cap="none" spc="-24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вашей</a:t>
            </a:r>
            <a:r>
              <a:rPr kumimoji="0" lang="ru-RU" sz="8758" b="0" i="0" u="none" strike="noStrike" kern="0" cap="none" spc="-19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 </a:t>
            </a:r>
            <a:r>
              <a:rPr kumimoji="0" lang="ru-RU" sz="8758" b="0" i="0" u="none" strike="noStrike" kern="0" cap="none" spc="0" normalizeH="0" baseline="0" noProof="0" dirty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Tinkoff Sans"/>
                <a:cs typeface="Tinkoff Sans"/>
                <a:sym typeface="Tinkoff Sans"/>
              </a:rPr>
              <a:t>презентации</a:t>
            </a:r>
            <a:endParaRPr kumimoji="0" lang="ru-RU" sz="8758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nkoff Sans"/>
              <a:cs typeface="Tinkoff Sans"/>
              <a:sym typeface="Tinkoff Sans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6C21114-3074-4726-96CA-430F7DDB15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8" y="335041"/>
            <a:ext cx="4766297" cy="114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3856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>
            <a:extLst>
              <a:ext uri="{FF2B5EF4-FFF2-40B4-BE49-F238E27FC236}">
                <a16:creationId xmlns:a16="http://schemas.microsoft.com/office/drawing/2014/main" id="{C1618829-6C19-D941-9BE2-7A4E7212C8D8}"/>
              </a:ext>
            </a:extLst>
          </p:cNvPr>
          <p:cNvSpPr/>
          <p:nvPr userDrawn="1"/>
        </p:nvSpPr>
        <p:spPr>
          <a:xfrm flipV="1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7" rIns="44997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6" dirty="0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00C85B-1962-984B-B3CB-F6A1E121D3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58070" y="1012998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D8A51F22-6493-824D-9F2C-E966B7B9253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58070" y="4238454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BA4C55EF-F38E-EC4C-89E2-F8C67C54952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158070" y="7528839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endParaRPr lang="ru-RU" dirty="0"/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00576834-494C-37F1-95CC-CF3C3979FDD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7160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EDC63EE5-58DC-1F60-4B8D-9AA757219A2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774332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Рисунок 91"/>
          <p:cNvSpPr>
            <a:spLocks noGrp="1"/>
          </p:cNvSpPr>
          <p:nvPr>
            <p:ph type="pic" sz="quarter" idx="21"/>
          </p:nvPr>
        </p:nvSpPr>
        <p:spPr>
          <a:xfrm>
            <a:off x="5609830" y="7961429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58" name="Рисунок 91"/>
          <p:cNvSpPr>
            <a:spLocks noGrp="1"/>
          </p:cNvSpPr>
          <p:nvPr>
            <p:ph type="pic" sz="quarter" idx="22"/>
          </p:nvPr>
        </p:nvSpPr>
        <p:spPr>
          <a:xfrm>
            <a:off x="4362352" y="5629177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59" name="Рисунок 91"/>
          <p:cNvSpPr>
            <a:spLocks noGrp="1"/>
          </p:cNvSpPr>
          <p:nvPr>
            <p:ph type="pic" sz="quarter" idx="23"/>
          </p:nvPr>
        </p:nvSpPr>
        <p:spPr>
          <a:xfrm>
            <a:off x="5598245" y="3134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60" name="Рисунок 91"/>
          <p:cNvSpPr>
            <a:spLocks noGrp="1"/>
          </p:cNvSpPr>
          <p:nvPr>
            <p:ph type="pic" sz="quarter" idx="24"/>
          </p:nvPr>
        </p:nvSpPr>
        <p:spPr>
          <a:xfrm>
            <a:off x="13921684" y="5630233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61" name="Рисунок 91"/>
          <p:cNvSpPr>
            <a:spLocks noGrp="1"/>
          </p:cNvSpPr>
          <p:nvPr>
            <p:ph type="pic" sz="quarter" idx="25"/>
          </p:nvPr>
        </p:nvSpPr>
        <p:spPr>
          <a:xfrm>
            <a:off x="12544720" y="3135540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62" name="Рисунок 91"/>
          <p:cNvSpPr>
            <a:spLocks noGrp="1"/>
          </p:cNvSpPr>
          <p:nvPr>
            <p:ph type="pic" sz="quarter" idx="26"/>
          </p:nvPr>
        </p:nvSpPr>
        <p:spPr>
          <a:xfrm>
            <a:off x="12556302" y="7962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 dirty="0"/>
          </a:p>
        </p:txBody>
      </p:sp>
      <p:sp>
        <p:nvSpPr>
          <p:cNvPr id="76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4111862" y="3134481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1772"/>
            </a:lvl1pPr>
            <a:lvl2pPr marL="914219" indent="-171416">
              <a:buFontTx/>
              <a:defRPr sz="1772"/>
            </a:lvl2pPr>
            <a:lvl3pPr marL="1688192" indent="-202584">
              <a:buFontTx/>
              <a:defRPr sz="1772"/>
            </a:lvl3pPr>
            <a:lvl4pPr marL="2458939" indent="-230524">
              <a:buFontTx/>
              <a:defRPr sz="1772"/>
            </a:lvl4pPr>
            <a:lvl5pPr marL="3201744" indent="-230524">
              <a:buFontTx/>
              <a:defRPr sz="1772"/>
            </a:lvl5pPr>
          </a:lstStyle>
          <a:p>
            <a:r>
              <a:t>Разнообразный и богатый опыт рамки  и место обучения кадров позволяет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64" name="Текст 33"/>
          <p:cNvSpPr>
            <a:spLocks noGrp="1"/>
          </p:cNvSpPr>
          <p:nvPr>
            <p:ph type="body" sz="quarter" idx="27" hasCustomPrompt="1"/>
          </p:nvPr>
        </p:nvSpPr>
        <p:spPr>
          <a:xfrm>
            <a:off x="15447896" y="5582374"/>
            <a:ext cx="3587374" cy="1473099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74">
                <a:solidFill>
                  <a:srgbClr val="757675"/>
                </a:solidFill>
              </a:defRPr>
            </a:lvl1pPr>
          </a:lstStyle>
          <a:p>
            <a:r>
              <a:t>Разнообразный и богатый опыт рамки  и место обучения кадров позволяет выполнить важные задания по разработке</a:t>
            </a:r>
          </a:p>
        </p:txBody>
      </p:sp>
      <p:sp>
        <p:nvSpPr>
          <p:cNvPr id="765" name="Текст 33"/>
          <p:cNvSpPr>
            <a:spLocks noGrp="1"/>
          </p:cNvSpPr>
          <p:nvPr>
            <p:ph type="body" sz="quarter" idx="28" hasCustomPrompt="1"/>
          </p:nvPr>
        </p:nvSpPr>
        <p:spPr>
          <a:xfrm>
            <a:off x="14111862" y="7961162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74">
                <a:solidFill>
                  <a:srgbClr val="757675"/>
                </a:solidFill>
              </a:defRPr>
            </a:lvl1pPr>
          </a:lstStyle>
          <a:p>
            <a:r>
              <a:t>Разнообразный и богатый опыт рамки  и место обучения кадров позволяет</a:t>
            </a:r>
          </a:p>
        </p:txBody>
      </p:sp>
      <p:sp>
        <p:nvSpPr>
          <p:cNvPr id="766" name="Текст 33"/>
          <p:cNvSpPr>
            <a:spLocks noGrp="1"/>
          </p:cNvSpPr>
          <p:nvPr>
            <p:ph type="body" sz="quarter" idx="29" hasCustomPrompt="1"/>
          </p:nvPr>
        </p:nvSpPr>
        <p:spPr>
          <a:xfrm>
            <a:off x="1124962" y="3134481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74">
                <a:solidFill>
                  <a:srgbClr val="757675"/>
                </a:solidFill>
              </a:defRPr>
            </a:lvl1pPr>
          </a:lstStyle>
          <a:p>
            <a:r>
              <a:t>Разнообразный и богатый опыт рамки
и место обучения кадров позволяет</a:t>
            </a:r>
          </a:p>
        </p:txBody>
      </p:sp>
      <p:sp>
        <p:nvSpPr>
          <p:cNvPr id="767" name="Текст 33"/>
          <p:cNvSpPr>
            <a:spLocks noGrp="1"/>
          </p:cNvSpPr>
          <p:nvPr>
            <p:ph type="body" sz="quarter" idx="30" hasCustomPrompt="1"/>
          </p:nvPr>
        </p:nvSpPr>
        <p:spPr>
          <a:xfrm>
            <a:off x="518034" y="5631524"/>
            <a:ext cx="3553995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74">
                <a:solidFill>
                  <a:srgbClr val="757675"/>
                </a:solidFill>
              </a:defRPr>
            </a:lvl1pPr>
          </a:lstStyle>
          <a:p>
            <a:r>
              <a:t>Разнообразный и богатый опыт рамки и место обучения кадров позволяет</a:t>
            </a:r>
          </a:p>
        </p:txBody>
      </p:sp>
      <p:sp>
        <p:nvSpPr>
          <p:cNvPr id="768" name="Текст 33"/>
          <p:cNvSpPr>
            <a:spLocks noGrp="1"/>
          </p:cNvSpPr>
          <p:nvPr>
            <p:ph type="body" sz="quarter" idx="31" hasCustomPrompt="1"/>
          </p:nvPr>
        </p:nvSpPr>
        <p:spPr>
          <a:xfrm>
            <a:off x="1124962" y="7961235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74">
                <a:solidFill>
                  <a:srgbClr val="757675"/>
                </a:solidFill>
              </a:defRPr>
            </a:lvl1pPr>
          </a:lstStyle>
          <a:p>
            <a:r>
              <a:t>Разнообразный и богатый опыт рамки
и место обучения кадров позволяет</a:t>
            </a:r>
          </a:p>
        </p:txBody>
      </p:sp>
      <p:sp>
        <p:nvSpPr>
          <p:cNvPr id="769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r>
              <a:t>Заголовок слайда вашей презентации</a:t>
            </a:r>
          </a:p>
        </p:txBody>
      </p:sp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4557D1B9-4244-912E-0ABA-A5E2815994A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8319602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A5E55C7B-9DB4-1FFD-89DD-4554FF4928D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627514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С заголовок в 1 строку c картинкой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1390C7A8-CC92-BCD7-41CC-6B4A3773CAD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98003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7F778333-59A3-2642-BE91-04276F1F758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r>
              <a:rPr lang="en-US" dirty="0"/>
              <a:t>1</a:t>
            </a:r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E6F39FC-2939-B6FC-5A41-54D0CC824EB4}"/>
              </a:ext>
            </a:extLst>
          </p:cNvPr>
          <p:cNvSpPr/>
          <p:nvPr userDrawn="1"/>
        </p:nvSpPr>
        <p:spPr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3" name="Номер слайда">
            <a:extLst>
              <a:ext uri="{FF2B5EF4-FFF2-40B4-BE49-F238E27FC236}">
                <a16:creationId xmlns:a16="http://schemas.microsoft.com/office/drawing/2014/main" id="{D9475933-2594-4AEB-86E0-731D1D9BF899}"/>
              </a:ext>
            </a:extLst>
          </p:cNvPr>
          <p:cNvSpPr txBox="1">
            <a:spLocks/>
          </p:cNvSpPr>
          <p:nvPr userDrawn="1"/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0" marR="0" indent="450029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0" marR="0" indent="900060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0" marR="0" indent="135008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0" marR="0" indent="1800120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0" marR="0" indent="225014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0" marR="0" indent="2700177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0" marR="0" indent="3150206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0" marR="0" indent="3600237" algn="l" defTabSz="45002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77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41360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7F778333-59A3-2642-BE91-04276F1F758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968"/>
            </a:lvl1pPr>
          </a:lstStyle>
          <a:p>
            <a:r>
              <a:rPr lang="en-US" dirty="0"/>
              <a:t>1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8FD1F63-EE09-18B7-1F6B-E87CE498A3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5" b="12816"/>
          <a:stretch/>
        </p:blipFill>
        <p:spPr>
          <a:xfrm>
            <a:off x="0" y="-1"/>
            <a:ext cx="19823463" cy="1116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0674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скругленным углом 1">
            <a:extLst>
              <a:ext uri="{FF2B5EF4-FFF2-40B4-BE49-F238E27FC236}">
                <a16:creationId xmlns:a16="http://schemas.microsoft.com/office/drawing/2014/main" id="{75D008F1-66DD-C004-C478-B7AB4B727785}"/>
              </a:ext>
            </a:extLst>
          </p:cNvPr>
          <p:cNvSpPr/>
          <p:nvPr userDrawn="1"/>
        </p:nvSpPr>
        <p:spPr>
          <a:xfrm flipH="1" flipV="1">
            <a:off x="7161025" y="-2"/>
            <a:ext cx="12255499" cy="10440990"/>
          </a:xfrm>
          <a:prstGeom prst="round1Rect">
            <a:avLst>
              <a:gd name="adj" fmla="val 16115"/>
            </a:avLst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3" name="Прямоугольник с одним скругленным углом 2">
            <a:extLst>
              <a:ext uri="{FF2B5EF4-FFF2-40B4-BE49-F238E27FC236}">
                <a16:creationId xmlns:a16="http://schemas.microsoft.com/office/drawing/2014/main" id="{6427A52A-A170-AD6C-355A-D28719B9B96F}"/>
              </a:ext>
            </a:extLst>
          </p:cNvPr>
          <p:cNvSpPr/>
          <p:nvPr userDrawn="1"/>
        </p:nvSpPr>
        <p:spPr>
          <a:xfrm flipH="1" flipV="1">
            <a:off x="13307828" y="0"/>
            <a:ext cx="6491472" cy="10440988"/>
          </a:xfrm>
          <a:custGeom>
            <a:avLst/>
            <a:gdLst>
              <a:gd name="connsiteX0" fmla="*/ 0 w 6108700"/>
              <a:gd name="connsiteY0" fmla="*/ 0 h 10287006"/>
              <a:gd name="connsiteX1" fmla="*/ 4481953 w 6108700"/>
              <a:gd name="connsiteY1" fmla="*/ 0 h 10287006"/>
              <a:gd name="connsiteX2" fmla="*/ 6108700 w 6108700"/>
              <a:gd name="connsiteY2" fmla="*/ 1626747 h 10287006"/>
              <a:gd name="connsiteX3" fmla="*/ 6108700 w 6108700"/>
              <a:gd name="connsiteY3" fmla="*/ 10287006 h 10287006"/>
              <a:gd name="connsiteX4" fmla="*/ 0 w 6108700"/>
              <a:gd name="connsiteY4" fmla="*/ 10287006 h 10287006"/>
              <a:gd name="connsiteX5" fmla="*/ 0 w 6108700"/>
              <a:gd name="connsiteY5" fmla="*/ 0 h 10287006"/>
              <a:gd name="connsiteX0" fmla="*/ 382772 w 6491472"/>
              <a:gd name="connsiteY0" fmla="*/ 0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382772 w 6491472"/>
              <a:gd name="connsiteY5" fmla="*/ 0 h 10287006"/>
              <a:gd name="connsiteX0" fmla="*/ 0 w 6491472"/>
              <a:gd name="connsiteY0" fmla="*/ 21265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0 w 6491472"/>
              <a:gd name="connsiteY5" fmla="*/ 21265 h 1028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91472" h="10287006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nkoff Sans"/>
              <a:ea typeface="Tinkoff Sans"/>
              <a:cs typeface="Tinkoff Sans"/>
              <a:sym typeface="Tinkoff Sans"/>
            </a:endParaRPr>
          </a:p>
        </p:txBody>
      </p:sp>
      <p:sp>
        <p:nvSpPr>
          <p:cNvPr id="4" name="Номер слайда">
            <a:extLst>
              <a:ext uri="{FF2B5EF4-FFF2-40B4-BE49-F238E27FC236}">
                <a16:creationId xmlns:a16="http://schemas.microsoft.com/office/drawing/2014/main" id="{C4B22B15-9CD3-0A0E-6673-06A97918B7B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56441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CF900DCD-3DB9-C21F-8EE7-2A4B133EF24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38389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ТС заголовок в 1 строку c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">
            <a:extLst>
              <a:ext uri="{FF2B5EF4-FFF2-40B4-BE49-F238E27FC236}">
                <a16:creationId xmlns:a16="http://schemas.microsoft.com/office/drawing/2014/main" id="{5DF84A1A-3892-BEBC-E3CB-B413F84BF63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215246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">
            <a:extLst>
              <a:ext uri="{FF2B5EF4-FFF2-40B4-BE49-F238E27FC236}">
                <a16:creationId xmlns:a16="http://schemas.microsoft.com/office/drawing/2014/main" id="{AFEA020A-297F-4949-8B2C-7A5BFA96861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 pitchFamily="2" charset="2"/>
              <a:buNone/>
              <a:defRPr sz="1600"/>
            </a:lvl1pPr>
          </a:lstStyle>
          <a:p>
            <a:fld id="{9A07687F-D30E-1A4C-A0AB-5DD07EB6EB47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71" r:id="rId2"/>
    <p:sldLayoutId id="2147483772" r:id="rId3"/>
    <p:sldLayoutId id="2147483717" r:id="rId4"/>
    <p:sldLayoutId id="2147483770" r:id="rId5"/>
    <p:sldLayoutId id="2147483769" r:id="rId6"/>
    <p:sldLayoutId id="2147483766" r:id="rId7"/>
    <p:sldLayoutId id="2147483752" r:id="rId8"/>
    <p:sldLayoutId id="2147483768" r:id="rId9"/>
    <p:sldLayoutId id="2147483758" r:id="rId10"/>
    <p:sldLayoutId id="2147483764" r:id="rId11"/>
    <p:sldLayoutId id="2147483753" r:id="rId12"/>
    <p:sldLayoutId id="2147483751" r:id="rId13"/>
    <p:sldLayoutId id="2147483742" r:id="rId14"/>
    <p:sldLayoutId id="2147483658" r:id="rId15"/>
    <p:sldLayoutId id="2147483659" r:id="rId16"/>
    <p:sldLayoutId id="2147483709" r:id="rId17"/>
    <p:sldLayoutId id="2147483741" r:id="rId18"/>
    <p:sldLayoutId id="2147483745" r:id="rId19"/>
    <p:sldLayoutId id="2147483744" r:id="rId20"/>
    <p:sldLayoutId id="2147483767" r:id="rId21"/>
    <p:sldLayoutId id="2147483754" r:id="rId22"/>
    <p:sldLayoutId id="2147483757" r:id="rId23"/>
    <p:sldLayoutId id="2147483750" r:id="rId24"/>
    <p:sldLayoutId id="2147483712" r:id="rId25"/>
    <p:sldLayoutId id="2147483761" r:id="rId26"/>
    <p:sldLayoutId id="2147483762" r:id="rId27"/>
    <p:sldLayoutId id="2147483763" r:id="rId28"/>
    <p:sldLayoutId id="2147483760" r:id="rId29"/>
    <p:sldLayoutId id="2147483756" r:id="rId30"/>
    <p:sldLayoutId id="2147483706" r:id="rId31"/>
    <p:sldLayoutId id="2147483711" r:id="rId32"/>
    <p:sldLayoutId id="2147483713" r:id="rId33"/>
    <p:sldLayoutId id="2147483716" r:id="rId34"/>
    <p:sldLayoutId id="2147483743" r:id="rId35"/>
    <p:sldLayoutId id="2147483755" r:id="rId36"/>
    <p:sldLayoutId id="2147483748" r:id="rId37"/>
    <p:sldLayoutId id="2147483749" r:id="rId38"/>
  </p:sldLayoutIdLst>
  <p:transition spd="med"/>
  <p:hf hdr="0" ftr="0" dt="0"/>
  <p:txStyles>
    <p:titleStyle>
      <a:lvl1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0" marR="0" indent="0" algn="l" defTabSz="148560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86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titleStyle>
    <p:bodyStyle>
      <a:lvl1pPr marL="0" marR="0" indent="0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None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1pPr>
      <a:lvl2pPr marL="708566" marR="0" indent="-438064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2pPr>
      <a:lvl3pPr marL="1417132" marR="0" indent="-517712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3pPr>
      <a:lvl4pPr marL="2125697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4pPr>
      <a:lvl5pPr marL="3560341" marR="0" indent="-589121" algn="l" defTabSz="1485609" rtl="0" latinLnBrk="0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 pitchFamily="2" charset="2"/>
        <a:buChar char="§"/>
        <a:tabLst/>
        <a:defRPr sz="2363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5pPr>
      <a:lvl6pPr marL="4303145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6pPr>
      <a:lvl7pPr marL="5045952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7pPr>
      <a:lvl8pPr marL="5788754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8pPr>
      <a:lvl9pPr marL="6531561" marR="0" indent="-589121" algn="l" defTabSz="1485609" rtl="0" latinLnBrk="0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tabLst/>
        <a:defRPr sz="4528" b="0" i="0" u="none" strike="noStrike" cap="none" spc="0" baseline="0">
          <a:solidFill>
            <a:srgbClr val="000000"/>
          </a:solidFill>
          <a:uFillTx/>
          <a:latin typeface="Tinkoff Sans"/>
          <a:ea typeface="Tinkoff Sans"/>
          <a:cs typeface="Tinkoff Sans"/>
          <a:sym typeface="Tinkoff Sans"/>
        </a:defRPr>
      </a:lvl9pPr>
    </p:bodyStyle>
    <p:otherStyle>
      <a:lvl1pPr marL="0" marR="0" indent="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1pPr>
      <a:lvl2pPr marL="0" marR="0" indent="44993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2pPr>
      <a:lvl3pPr marL="0" marR="0" indent="899880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3pPr>
      <a:lvl4pPr marL="0" marR="0" indent="1349818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4pPr>
      <a:lvl5pPr marL="0" marR="0" indent="1799759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5pPr>
      <a:lvl6pPr marL="0" marR="0" indent="224969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6pPr>
      <a:lvl7pPr marL="0" marR="0" indent="269963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7pPr>
      <a:lvl8pPr marL="0" marR="0" indent="3149576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8pPr>
      <a:lvl9pPr marL="0" marR="0" indent="3599515" algn="r" defTabSz="449939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81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nkoff Sans"/>
        </a:defRPr>
      </a:lvl9pPr>
    </p:otherStyle>
  </p:txStyles>
  <p:extLst>
    <p:ext uri="{27BBF7A9-308A-43DC-89C8-2F10F3537804}">
      <p15:sldGuideLst xmlns:p15="http://schemas.microsoft.com/office/powerpoint/2012/main">
        <p15:guide id="1" pos="453" userDrawn="1">
          <p15:clr>
            <a:srgbClr val="F26B43"/>
          </p15:clr>
        </p15:guide>
        <p15:guide id="2" orient="horz" pos="453" userDrawn="1">
          <p15:clr>
            <a:srgbClr val="F26B43"/>
          </p15:clr>
        </p15:guide>
        <p15:guide id="3" pos="12019" userDrawn="1">
          <p15:clr>
            <a:srgbClr val="F26B43"/>
          </p15:clr>
        </p15:guide>
        <p15:guide id="4" orient="horz" pos="657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nikolaev/java_h2/tree/main/s2_sp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131993/" TargetMode="External"/><Relationship Id="rId7" Type="http://schemas.openxmlformats.org/officeDocument/2006/relationships/hyperlink" Target="https://www.youtube.com/watch?v=zEdHFXr9D9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cou_qomYLNU" TargetMode="External"/><Relationship Id="rId5" Type="http://schemas.openxmlformats.org/officeDocument/2006/relationships/hyperlink" Target="https://www.youtube.com/watch?v=BmBr5diz8WA&amp;t=983s" TargetMode="External"/><Relationship Id="rId4" Type="http://schemas.openxmlformats.org/officeDocument/2006/relationships/hyperlink" Target="https://habr.com/ru/articles/334636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09A5AF8E-5F21-4E42-8D26-E6CDC478426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95589" y="10061174"/>
            <a:ext cx="3092077" cy="389048"/>
          </a:xfr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ru-RU" spc="31" dirty="0">
                <a:latin typeface="TINKOFFSANS-MEDIUM" panose="02000506050000020004" pitchFamily="2" charset="0"/>
              </a:rPr>
              <a:t>01</a:t>
            </a:r>
            <a:r>
              <a:rPr lang="ru-RU" sz="2000" spc="31" dirty="0">
                <a:latin typeface="TINKOFFSANS-MEDIUM" panose="02000506050000020004" pitchFamily="2" charset="0"/>
              </a:rPr>
              <a:t>.01.2024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11D16811-92A2-3E44-9FD3-4216458C737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5196" y="10061174"/>
            <a:ext cx="2958178" cy="389048"/>
          </a:xfrm>
        </p:spPr>
        <p:txBody>
          <a:bodyPr lIns="0" tIns="0" rIns="0" bIns="0" anchor="b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spc="50" dirty="0">
                <a:latin typeface="TINKOFFSANS-MEDIUM" panose="02000506050000020004" pitchFamily="2" charset="0"/>
              </a:rPr>
              <a:t>Иван Николаев</a:t>
            </a:r>
          </a:p>
        </p:txBody>
      </p:sp>
      <p:sp>
        <p:nvSpPr>
          <p:cNvPr id="16" name="Текст 2">
            <a:extLst>
              <a:ext uri="{FF2B5EF4-FFF2-40B4-BE49-F238E27FC236}">
                <a16:creationId xmlns:a16="http://schemas.microsoft.com/office/drawing/2014/main" id="{D7A02457-DA76-A84A-8D19-AD087EDEB02F}"/>
              </a:ext>
            </a:extLst>
          </p:cNvPr>
          <p:cNvSpPr txBox="1">
            <a:spLocks/>
          </p:cNvSpPr>
          <p:nvPr/>
        </p:nvSpPr>
        <p:spPr>
          <a:xfrm>
            <a:off x="725196" y="4642973"/>
            <a:ext cx="16949403" cy="111959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12498" marR="0" indent="0" algn="l" defTabSz="449939" rtl="0" eaLnBrk="1" fontAlgn="auto" latinLnBrk="0" hangingPunct="0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tabLst/>
              <a:defRPr sz="5905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08566" marR="0" indent="-438064" algn="l" defTabSz="1485609" rtl="0" latinLnBrk="0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363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17132" marR="0" indent="-517712" algn="l" defTabSz="1485609" rtl="0" latinLnBrk="0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363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25697" marR="0" indent="-589121" algn="l" defTabSz="1485609" rtl="0" latinLnBrk="0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363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560341" marR="0" indent="-589121" algn="l" defTabSz="1485609" rtl="0" latinLnBrk="0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363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03145" marR="0" indent="-589121" algn="l" defTabSz="1485609" rtl="0" latinLnBrk="0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528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045952" marR="0" indent="-589121" algn="l" defTabSz="1485609" rtl="0" latinLnBrk="0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528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788754" marR="0" indent="-589121" algn="l" defTabSz="1485609" rtl="0" latinLnBrk="0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528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531561" marR="0" indent="-589121" algn="l" defTabSz="1485609" rtl="0" latinLnBrk="0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528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>
              <a:lnSpc>
                <a:spcPts val="8200"/>
              </a:lnSpc>
            </a:pPr>
            <a:r>
              <a:rPr lang="en-US" sz="7200" b="1" dirty="0">
                <a:latin typeface="Tinkoff Sans" panose="02000506050000020004" pitchFamily="2" charset="0"/>
              </a:rPr>
              <a:t>Spring</a:t>
            </a:r>
            <a:r>
              <a:rPr lang="ru-RU" sz="7200" b="1" dirty="0">
                <a:latin typeface="Tinkoff Sans" panose="02000506050000020004" pitchFamily="2" charset="0"/>
              </a:rPr>
              <a:t> изнутри: </a:t>
            </a:r>
            <a:r>
              <a:rPr lang="en-US" sz="7200" b="1" dirty="0">
                <a:latin typeface="Tinkoff Sans" panose="02000506050000020004" pitchFamily="2" charset="0"/>
              </a:rPr>
              <a:t>DI, </a:t>
            </a:r>
            <a:r>
              <a:rPr lang="ru-RU" sz="7200" b="1" dirty="0" err="1">
                <a:latin typeface="Tinkoff Sans" panose="02000506050000020004" pitchFamily="2" charset="0"/>
              </a:rPr>
              <a:t>бины</a:t>
            </a:r>
            <a:r>
              <a:rPr lang="ru-RU" sz="7200" b="1" dirty="0">
                <a:latin typeface="Tinkoff Sans" panose="02000506050000020004" pitchFamily="2" charset="0"/>
              </a:rPr>
              <a:t> и конфигурация</a:t>
            </a:r>
          </a:p>
        </p:txBody>
      </p:sp>
      <p:sp>
        <p:nvSpPr>
          <p:cNvPr id="17" name="Текст 1">
            <a:extLst>
              <a:ext uri="{FF2B5EF4-FFF2-40B4-BE49-F238E27FC236}">
                <a16:creationId xmlns:a16="http://schemas.microsoft.com/office/drawing/2014/main" id="{A1851061-629F-7542-8647-05B5725C56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5196" y="5847269"/>
            <a:ext cx="11134605" cy="685005"/>
          </a:xfrm>
        </p:spPr>
        <p:txBody>
          <a:bodyPr lIns="0" tIns="0" rIns="0" bIns="0" anchor="ctr" anchorCtr="0">
            <a:normAutofit/>
          </a:bodyPr>
          <a:lstStyle/>
          <a:p>
            <a:pPr hangingPunct="1"/>
            <a:r>
              <a:rPr lang="en" sz="2800" dirty="0">
                <a:latin typeface="Tinkoff Sans" panose="02000506050000020004" pitchFamily="2" charset="0"/>
              </a:rPr>
              <a:t>Backend-</a:t>
            </a:r>
            <a:r>
              <a:rPr lang="ru-RU" sz="2800" dirty="0">
                <a:latin typeface="Tinkoff Sans" panose="02000506050000020004" pitchFamily="2" charset="0"/>
              </a:rPr>
              <a:t>разработка</a:t>
            </a:r>
            <a:r>
              <a:rPr lang="ru-RU" sz="2800" i="0" u="none" strike="noStrike" dirty="0">
                <a:effectLst/>
                <a:latin typeface="Tinkoff Sans" panose="02000506050000020004" pitchFamily="2" charset="0"/>
              </a:rPr>
              <a:t> на </a:t>
            </a:r>
            <a:r>
              <a:rPr lang="en" sz="2800" i="0" u="none" strike="noStrike" dirty="0">
                <a:effectLst/>
                <a:latin typeface="Tinkoff Sans" panose="02000506050000020004" pitchFamily="2" charset="0"/>
              </a:rPr>
              <a:t>Java 2024</a:t>
            </a:r>
            <a:endParaRPr lang="ru-RU" sz="2800" dirty="0">
              <a:latin typeface="Tinkoff Sans" panose="02000506050000020004" pitchFamily="2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Spring Bean Lifecycle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4E4FB4-A143-1533-BFD8-6132322CE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5403"/>
            <a:ext cx="19799300" cy="621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983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@</a:t>
            </a:r>
            <a:r>
              <a:rPr lang="en-US" sz="6000" b="1" dirty="0" err="1">
                <a:latin typeface="Tinkoff Sans" panose="02000506050000020004" pitchFamily="2" charset="0"/>
              </a:rPr>
              <a:t>PostConstruct</a:t>
            </a:r>
            <a:r>
              <a:rPr lang="en-US" sz="6000" b="1" dirty="0">
                <a:latin typeface="Tinkoff Sans" panose="02000506050000020004" pitchFamily="2" charset="0"/>
              </a:rPr>
              <a:t> </a:t>
            </a:r>
            <a:r>
              <a:rPr lang="ru-RU" sz="6000" b="1" dirty="0">
                <a:latin typeface="Tinkoff Sans" panose="02000506050000020004" pitchFamily="2" charset="0"/>
              </a:rPr>
              <a:t>и </a:t>
            </a:r>
            <a:r>
              <a:rPr lang="en-US" sz="6000" b="1" dirty="0">
                <a:latin typeface="Tinkoff Sans" panose="02000506050000020004" pitchFamily="2" charset="0"/>
              </a:rPr>
              <a:t>@</a:t>
            </a:r>
            <a:r>
              <a:rPr lang="en-US" sz="6000" b="1" dirty="0" err="1">
                <a:latin typeface="Tinkoff Sans" panose="02000506050000020004" pitchFamily="2" charset="0"/>
              </a:rPr>
              <a:t>PreDestroy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D74235-1903-A9AD-CCC3-D1ECFE4ECFE8}"/>
              </a:ext>
            </a:extLst>
          </p:cNvPr>
          <p:cNvSpPr txBox="1"/>
          <p:nvPr/>
        </p:nvSpPr>
        <p:spPr>
          <a:xfrm>
            <a:off x="719138" y="1444019"/>
            <a:ext cx="18194504" cy="67403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 rtl="0" fontAlgn="base"/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package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beans; </a:t>
            </a:r>
          </a:p>
          <a:p>
            <a:pPr algn="l" rtl="0" fontAlgn="base"/>
            <a:endParaRPr lang="en" sz="2400" dirty="0">
              <a:solidFill>
                <a:srgbClr val="333333"/>
              </a:solidFill>
              <a:latin typeface="Courier New" panose="02070309020205020404" pitchFamily="49" charset="0"/>
            </a:endParaRPr>
          </a:p>
          <a:p>
            <a:pPr algn="l" rtl="0" fontAlgn="base"/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javax.annotation.PostConstruct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; </a:t>
            </a:r>
          </a:p>
          <a:p>
            <a:pPr algn="l" rtl="0" fontAlgn="base"/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javax.annotation.PreDestroy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; </a:t>
            </a:r>
          </a:p>
          <a:p>
            <a:pPr algn="l" rtl="0" fontAlgn="base"/>
            <a:endParaRPr lang="en" sz="2400" b="0" i="0" u="none" strike="noStrike" dirty="0">
              <a:solidFill>
                <a:srgbClr val="A71D5D"/>
              </a:solidFill>
              <a:effectLst/>
              <a:latin typeface="Courier New" panose="02070309020205020404" pitchFamily="49" charset="0"/>
            </a:endParaRPr>
          </a:p>
          <a:p>
            <a:pPr algn="l" rtl="0" fontAlgn="base"/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public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class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795DA3"/>
                </a:solidFill>
                <a:effectLst/>
                <a:latin typeface="Courier New" panose="02070309020205020404" pitchFamily="49" charset="0"/>
              </a:rPr>
              <a:t>HelloWorld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{ </a:t>
            </a:r>
          </a:p>
          <a:p>
            <a:pPr algn="l" rtl="0" fontAlgn="base"/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  // Annotate this method to execute it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// automatically as the bean is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// instantiated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@</a:t>
            </a:r>
            <a:r>
              <a:rPr lang="en" sz="2400" b="0" i="0" u="none" strike="noStrike" dirty="0" err="1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PostConstruct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algn="l" rtl="0" fontAlgn="base"/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  public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void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 err="1">
                <a:solidFill>
                  <a:srgbClr val="795DA3"/>
                </a:solidFill>
                <a:effectLst/>
                <a:latin typeface="Courier New" panose="02070309020205020404" pitchFamily="49" charset="0"/>
              </a:rPr>
              <a:t>init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()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throws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Exception {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  </a:t>
            </a:r>
            <a:r>
              <a:rPr lang="en" sz="2400" b="0" i="0" u="none" strike="noStrike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System.out.println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 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"Bean HelloWorld has been "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+ 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"instantiated and I'm the "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+ 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"</a:t>
            </a:r>
            <a:r>
              <a:rPr lang="en" sz="2400" b="0" i="0" u="none" strike="noStrike" dirty="0" err="1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init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() method"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);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} </a:t>
            </a:r>
          </a:p>
          <a:p>
            <a:pPr algn="l" rtl="0" fontAlgn="base"/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  // Annotate this method to execute it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// when Spring container is closed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</a:t>
            </a:r>
            <a:r>
              <a:rPr lang="en" sz="2400" b="0" i="0" u="none" strike="noStrike" dirty="0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@</a:t>
            </a:r>
            <a:r>
              <a:rPr lang="en" sz="2400" b="0" i="0" u="none" strike="noStrike" dirty="0" err="1">
                <a:solidFill>
                  <a:srgbClr val="969896"/>
                </a:solidFill>
                <a:effectLst/>
                <a:latin typeface="Courier New" panose="02070309020205020404" pitchFamily="49" charset="0"/>
              </a:rPr>
              <a:t>PreDestroy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public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void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" sz="2400" b="0" i="0" u="none" strike="noStrike" dirty="0">
                <a:solidFill>
                  <a:srgbClr val="795DA3"/>
                </a:solidFill>
                <a:effectLst/>
                <a:latin typeface="Courier New" panose="02070309020205020404" pitchFamily="49" charset="0"/>
              </a:rPr>
              <a:t>destroy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() </a:t>
            </a:r>
            <a:r>
              <a:rPr lang="en" sz="2400" b="0" i="0" u="none" strike="noStrike" dirty="0">
                <a:solidFill>
                  <a:srgbClr val="A71D5D"/>
                </a:solidFill>
                <a:effectLst/>
                <a:latin typeface="Courier New" panose="02070309020205020404" pitchFamily="49" charset="0"/>
              </a:rPr>
              <a:t>throws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Exception {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  </a:t>
            </a:r>
            <a:r>
              <a:rPr lang="en" sz="2400" b="0" i="0" u="none" strike="noStrike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System.out.println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 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"Container has been closed "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+ </a:t>
            </a:r>
            <a:r>
              <a:rPr lang="en" sz="2400" b="0" i="0" u="none" strike="noStrike" dirty="0">
                <a:solidFill>
                  <a:srgbClr val="DF5000"/>
                </a:solidFill>
                <a:effectLst/>
                <a:latin typeface="Courier New" panose="02070309020205020404" pitchFamily="49" charset="0"/>
              </a:rPr>
              <a:t>"and I'm the destroy() method"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); </a:t>
            </a:r>
          </a:p>
          <a:p>
            <a:pPr algn="l" rtl="0" fontAlgn="base"/>
            <a:r>
              <a:rPr lang="en" sz="2400" dirty="0">
                <a:solidFill>
                  <a:srgbClr val="333333"/>
                </a:solidFill>
                <a:latin typeface="Courier New" panose="02070309020205020404" pitchFamily="49" charset="0"/>
              </a:rPr>
              <a:t>  </a:t>
            </a:r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} </a:t>
            </a:r>
          </a:p>
          <a:p>
            <a:pPr algn="l" rtl="0" fontAlgn="base"/>
            <a:r>
              <a:rPr lang="en" sz="2400" b="0" i="0" u="none" strike="noStrike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}</a:t>
            </a:r>
            <a:endParaRPr lang="en" sz="2400" b="0" i="0" u="none" strike="noStrike" dirty="0">
              <a:solidFill>
                <a:srgbClr val="273239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56117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D74235-1903-A9AD-CCC3-D1ECFE4ECFE8}"/>
              </a:ext>
            </a:extLst>
          </p:cNvPr>
          <p:cNvSpPr txBox="1"/>
          <p:nvPr/>
        </p:nvSpPr>
        <p:spPr>
          <a:xfrm>
            <a:off x="885659" y="5164563"/>
            <a:ext cx="18194504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ctr" rtl="0" fontAlgn="base"/>
            <a:r>
              <a:rPr lang="en" sz="3600" b="0" i="0" u="none" strike="noStrike" dirty="0">
                <a:solidFill>
                  <a:srgbClr val="273239"/>
                </a:solidFill>
                <a:effectLst/>
                <a:latin typeface="Consolas" panose="020B0609020204030204" pitchFamily="49" charset="0"/>
                <a:hlinkClick r:id="rId3"/>
              </a:rPr>
              <a:t>https://github.com/ivannikolaev/java_h2/tree/main/s2_spring</a:t>
            </a:r>
            <a:endParaRPr lang="en" sz="3600" b="0" i="0" u="none" strike="noStrike" dirty="0">
              <a:solidFill>
                <a:srgbClr val="273239"/>
              </a:solidFill>
              <a:effectLst/>
              <a:latin typeface="Consolas" panose="020B0609020204030204" pitchFamily="49" charset="0"/>
            </a:endParaRPr>
          </a:p>
          <a:p>
            <a:pPr algn="ctr" rtl="0" fontAlgn="base"/>
            <a:endParaRPr lang="en" sz="3600" b="0" i="0" u="none" strike="noStrike" dirty="0">
              <a:solidFill>
                <a:srgbClr val="273239"/>
              </a:solidFill>
              <a:effectLst/>
              <a:latin typeface="Consolas" panose="020B0609020204030204" pitchFamily="49" charset="0"/>
            </a:endParaRPr>
          </a:p>
          <a:p>
            <a:pPr algn="ctr" rtl="0" fontAlgn="base"/>
            <a:endParaRPr lang="en" sz="2400" b="0" i="0" u="none" strike="noStrike" dirty="0">
              <a:solidFill>
                <a:srgbClr val="273239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709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Ссылки</a:t>
            </a:r>
          </a:p>
        </p:txBody>
      </p:sp>
      <p:sp>
        <p:nvSpPr>
          <p:cNvPr id="8" name="Уровень текста 1…">
            <a:extLst>
              <a:ext uri="{FF2B5EF4-FFF2-40B4-BE49-F238E27FC236}">
                <a16:creationId xmlns:a16="http://schemas.microsoft.com/office/drawing/2014/main" id="{DD6A31A8-FAC1-7E8E-91DC-2D3BE5C21EBD}"/>
              </a:ext>
            </a:extLst>
          </p:cNvPr>
          <p:cNvSpPr txBox="1">
            <a:spLocks/>
          </p:cNvSpPr>
          <p:nvPr/>
        </p:nvSpPr>
        <p:spPr>
          <a:xfrm>
            <a:off x="719137" y="2105831"/>
            <a:ext cx="18361025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ru-RU" sz="2400" b="0" i="0" u="none" strike="noStrike" dirty="0" err="1">
                <a:effectLst/>
                <a:latin typeface="Tinkoff Sans" panose="02000506050000020004" pitchFamily="2" charset="0"/>
              </a:rPr>
              <a:t>IoC</a:t>
            </a:r>
            <a:r>
              <a:rPr lang="ru-RU" sz="2400" b="0" i="0" u="none" strike="noStrike" dirty="0">
                <a:effectLst/>
                <a:latin typeface="Tinkoff Sans" panose="02000506050000020004" pitchFamily="2" charset="0"/>
              </a:rPr>
              <a:t>, DI, </a:t>
            </a:r>
            <a:r>
              <a:rPr lang="ru-RU" sz="2400" b="0" i="0" u="none" strike="noStrike" dirty="0" err="1">
                <a:effectLst/>
                <a:latin typeface="Tinkoff Sans" panose="02000506050000020004" pitchFamily="2" charset="0"/>
              </a:rPr>
              <a:t>IoC</a:t>
            </a:r>
            <a:r>
              <a:rPr lang="ru-RU" sz="2400" b="0" i="0" u="none" strike="noStrike" dirty="0">
                <a:effectLst/>
                <a:latin typeface="Tinkoff Sans" panose="02000506050000020004" pitchFamily="2" charset="0"/>
              </a:rPr>
              <a:t>-контейнер — Просто о простом</a:t>
            </a:r>
            <a:r>
              <a:rPr lang="en-US" sz="2400" b="0" i="0" u="none" strike="noStrike" dirty="0">
                <a:effectLst/>
                <a:latin typeface="Tinkoff Sans" panose="02000506050000020004" pitchFamily="2" charset="0"/>
              </a:rPr>
              <a:t> </a:t>
            </a:r>
            <a:r>
              <a:rPr lang="en-US" sz="2400" b="0" i="0" u="none" strike="noStrike" dirty="0">
                <a:effectLst/>
                <a:latin typeface="Tinkoff Sans" panose="02000506050000020004" pitchFamily="2" charset="0"/>
                <a:hlinkClick r:id="rId3"/>
              </a:rPr>
              <a:t>https://habr.com/ru/articles/131993/</a:t>
            </a:r>
            <a:endParaRPr lang="en-US" sz="2400" b="0" i="0" u="none" strike="noStrike" dirty="0">
              <a:effectLst/>
              <a:latin typeface="Tinkoff Sans" panose="02000506050000020004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b="0" i="0" u="none" strike="noStrike" dirty="0">
                <a:effectLst/>
                <a:latin typeface="Tinkoff Sans" panose="02000506050000020004" pitchFamily="2" charset="0"/>
              </a:rPr>
              <a:t>Внедрение зависимостей через поля — плохая практика</a:t>
            </a:r>
            <a:r>
              <a:rPr lang="en-US" b="0" i="0" u="none" strike="noStrike" dirty="0">
                <a:effectLst/>
                <a:latin typeface="Tinkoff Sans" panose="02000506050000020004" pitchFamily="2" charset="0"/>
              </a:rPr>
              <a:t> </a:t>
            </a:r>
            <a:r>
              <a:rPr lang="en-US" b="0" i="0" u="none" strike="noStrike" dirty="0">
                <a:effectLst/>
                <a:latin typeface="Tinkoff Sans" panose="02000506050000020004" pitchFamily="2" charset="0"/>
                <a:hlinkClick r:id="rId4"/>
              </a:rPr>
              <a:t>https://habr.com/ru/articles/334636/</a:t>
            </a:r>
            <a:endParaRPr lang="en-US" b="0" i="0" u="none" strike="noStrike" dirty="0">
              <a:effectLst/>
              <a:latin typeface="Tinkoff Sans" panose="02000506050000020004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0" i="0" u="none" strike="noStrike" dirty="0">
                <a:effectLst/>
                <a:latin typeface="Tinkoff Sans" panose="02000506050000020004" pitchFamily="2" charset="0"/>
              </a:rPr>
              <a:t>Spring </a:t>
            </a:r>
            <a:r>
              <a:rPr lang="ru-RU" sz="2400" b="0" i="0" u="none" strike="noStrike" dirty="0">
                <a:effectLst/>
                <a:latin typeface="Tinkoff Sans" panose="02000506050000020004" pitchFamily="2" charset="0"/>
              </a:rPr>
              <a:t>потрошитель 1 </a:t>
            </a:r>
            <a:r>
              <a:rPr lang="en" sz="2400" b="0" i="0" u="none" strike="noStrike" dirty="0">
                <a:effectLst/>
                <a:latin typeface="Tinkoff Sans" panose="02000506050000020004" pitchFamily="2" charset="0"/>
                <a:hlinkClick r:id="rId5"/>
              </a:rPr>
              <a:t>https://www.youtube.com/watch?v=BmBr5diz8WA&amp;t=983s</a:t>
            </a:r>
            <a:endParaRPr lang="ru-RU" sz="2400" b="0" i="0" u="none" strike="noStrike" dirty="0">
              <a:effectLst/>
              <a:latin typeface="Tinkoff Sans" panose="02000506050000020004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Tinkoff Sans" panose="02000506050000020004" pitchFamily="2" charset="0"/>
              </a:rPr>
              <a:t>Spring </a:t>
            </a:r>
            <a:r>
              <a:rPr lang="ru-RU" dirty="0">
                <a:latin typeface="Tinkoff Sans" panose="02000506050000020004" pitchFamily="2" charset="0"/>
              </a:rPr>
              <a:t>потрошитель 2 </a:t>
            </a:r>
            <a:r>
              <a:rPr lang="en" dirty="0">
                <a:latin typeface="Tinkoff Sans" panose="02000506050000020004" pitchFamily="2" charset="0"/>
                <a:hlinkClick r:id="rId6"/>
              </a:rPr>
              <a:t>https://www.youtube.com/watch?v=cou_qomYLNU</a:t>
            </a:r>
            <a:endParaRPr lang="ru-RU" dirty="0">
              <a:latin typeface="Tinkoff Sans" panose="02000506050000020004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0" i="0" u="none" strike="noStrike" dirty="0">
                <a:effectLst/>
                <a:latin typeface="Tinkoff Sans" panose="02000506050000020004" pitchFamily="2" charset="0"/>
              </a:rPr>
              <a:t>Spring boot </a:t>
            </a:r>
            <a:r>
              <a:rPr lang="en-US" dirty="0">
                <a:latin typeface="Tinkoff Sans" panose="02000506050000020004" pitchFamily="2" charset="0"/>
              </a:rPr>
              <a:t>the ripper </a:t>
            </a:r>
            <a:r>
              <a:rPr lang="en-US" dirty="0">
                <a:latin typeface="Tinkoff Sans" panose="02000506050000020004" pitchFamily="2" charset="0"/>
                <a:hlinkClick r:id="rId7"/>
              </a:rPr>
              <a:t>https://www.youtube.com/watch?v=zEdHFXr9D9Y</a:t>
            </a:r>
            <a:endParaRPr lang="en-US" dirty="0">
              <a:latin typeface="Tinkoff Sans" panose="02000506050000020004" pitchFamily="2" charset="0"/>
            </a:endParaRPr>
          </a:p>
          <a:p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80746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Что такое </a:t>
            </a:r>
            <a:r>
              <a:rPr lang="en-US" sz="6000" b="1" dirty="0">
                <a:latin typeface="Tinkoff Sans" panose="02000506050000020004" pitchFamily="2" charset="0"/>
              </a:rPr>
              <a:t>Spring Framework?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Уровень текста 1…">
            <a:extLst>
              <a:ext uri="{FF2B5EF4-FFF2-40B4-BE49-F238E27FC236}">
                <a16:creationId xmlns:a16="http://schemas.microsoft.com/office/drawing/2014/main" id="{5DD9D7C1-0C58-4945-D09E-0D04E9E86248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Spring  - </a:t>
            </a:r>
            <a:r>
              <a:rPr lang="ru-RU" sz="3200" dirty="0">
                <a:latin typeface="TINKOFFSANS-MEDIUM" panose="02000506050000020004" pitchFamily="2" charset="0"/>
              </a:rPr>
              <a:t>это универсальный фреймворк для разработки приложений на </a:t>
            </a:r>
            <a:r>
              <a:rPr lang="en-US" sz="3200" dirty="0">
                <a:latin typeface="TINKOFFSANS-MEDIUM" panose="02000506050000020004" pitchFamily="2" charset="0"/>
              </a:rPr>
              <a:t>Java.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Позволяет сосредоточиться на задаче, избежав при этом большого количества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boilerplate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кода.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Подталкивает разработчика использовать паттерны проектирования. 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Снижает стоимость разработки и поддержки приложения.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Позволяет решать задачи в единообразном и знакомом другим разработчикам виде.</a:t>
            </a:r>
          </a:p>
        </p:txBody>
      </p:sp>
      <p:sp>
        <p:nvSpPr>
          <p:cNvPr id="5" name="Уровень текста 1…">
            <a:extLst>
              <a:ext uri="{FF2B5EF4-FFF2-40B4-BE49-F238E27FC236}">
                <a16:creationId xmlns:a16="http://schemas.microsoft.com/office/drawing/2014/main" id="{EC051C21-20D2-7109-8480-37618E8D5E12}"/>
              </a:ext>
            </a:extLst>
          </p:cNvPr>
          <p:cNvSpPr txBox="1">
            <a:spLocks/>
          </p:cNvSpPr>
          <p:nvPr/>
        </p:nvSpPr>
        <p:spPr>
          <a:xfrm>
            <a:off x="10066081" y="2070187"/>
            <a:ext cx="84475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ru-RU" sz="3200" dirty="0"/>
              <a:t>Изначально разрабатывался как </a:t>
            </a:r>
            <a:r>
              <a:rPr lang="en-US" sz="3200" dirty="0"/>
              <a:t>IoC </a:t>
            </a:r>
            <a:r>
              <a:rPr lang="ru-RU" sz="3200" dirty="0"/>
              <a:t>контейнер и альтернатива </a:t>
            </a:r>
            <a:r>
              <a:rPr lang="en-US" sz="3200" dirty="0"/>
              <a:t>Enterprise JavaBeans, </a:t>
            </a:r>
            <a:r>
              <a:rPr lang="ru-RU" sz="3200" dirty="0"/>
              <a:t>с течением времени оброс множеством функций и проектов, став широко популярным среди </a:t>
            </a:r>
            <a:r>
              <a:rPr lang="en-US" sz="3200" dirty="0"/>
              <a:t>Java </a:t>
            </a:r>
            <a:r>
              <a:rPr lang="ru-RU" sz="3200" dirty="0"/>
              <a:t>разработчиков.</a:t>
            </a:r>
          </a:p>
          <a:p>
            <a:pPr hangingPunct="1">
              <a:lnSpc>
                <a:spcPts val="3800"/>
              </a:lnSpc>
            </a:pPr>
            <a:r>
              <a:rPr lang="ru-RU" sz="3200" dirty="0"/>
              <a:t>Первая стабильная версия была выпущена в 2004 году.</a:t>
            </a:r>
            <a:r>
              <a:rPr lang="en-US" sz="3200" dirty="0"/>
              <a:t> </a:t>
            </a:r>
            <a:r>
              <a:rPr lang="ru-RU" sz="3200" dirty="0"/>
              <a:t>Текущая версия 6.0 выпущена в 2022 году.</a:t>
            </a:r>
          </a:p>
        </p:txBody>
      </p:sp>
    </p:spTree>
    <p:extLst>
      <p:ext uri="{BB962C8B-B14F-4D97-AF65-F5344CB8AC3E}">
        <p14:creationId xmlns:p14="http://schemas.microsoft.com/office/powerpoint/2010/main" val="115194509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Из чего состоит </a:t>
            </a:r>
            <a:r>
              <a:rPr lang="en-US" sz="6000" b="1" dirty="0">
                <a:latin typeface="Tinkoff Sans" panose="02000506050000020004" pitchFamily="2" charset="0"/>
              </a:rPr>
              <a:t>Spring Framework?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Уровень текста 1…">
            <a:extLst>
              <a:ext uri="{FF2B5EF4-FFF2-40B4-BE49-F238E27FC236}">
                <a16:creationId xmlns:a16="http://schemas.microsoft.com/office/drawing/2014/main" id="{5DD9D7C1-0C58-4945-D09E-0D04E9E86248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805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Modules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Core – DI, Validation, AOP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Data Access – JTA, JPA, JDBC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Web – Spring MVC, Spring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WebFlux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Integration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через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JMS, JMX, RMI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Testing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поддержка юнит- и интеграционных тестов</a:t>
            </a:r>
          </a:p>
        </p:txBody>
      </p:sp>
      <p:sp>
        <p:nvSpPr>
          <p:cNvPr id="5" name="Уровень текста 1…">
            <a:extLst>
              <a:ext uri="{FF2B5EF4-FFF2-40B4-BE49-F238E27FC236}">
                <a16:creationId xmlns:a16="http://schemas.microsoft.com/office/drawing/2014/main" id="{EC051C21-20D2-7109-8480-37618E8D5E12}"/>
              </a:ext>
            </a:extLst>
          </p:cNvPr>
          <p:cNvSpPr txBox="1">
            <a:spLocks/>
          </p:cNvSpPr>
          <p:nvPr/>
        </p:nvSpPr>
        <p:spPr>
          <a:xfrm>
            <a:off x="10066081" y="2070187"/>
            <a:ext cx="84475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Projects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Boot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быстрое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созлание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standalone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приложений со встроенным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Tomcat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Cloud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реализация паттернов распределенных систем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(service discovery, circuit breaker, API gateway)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Security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аутентификация и авторизация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Batch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фреймворк для разработки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batch-processing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приложений</a:t>
            </a:r>
          </a:p>
        </p:txBody>
      </p:sp>
    </p:spTree>
    <p:extLst>
      <p:ext uri="{BB962C8B-B14F-4D97-AF65-F5344CB8AC3E}">
        <p14:creationId xmlns:p14="http://schemas.microsoft.com/office/powerpoint/2010/main" val="140642508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IoC </a:t>
            </a:r>
            <a:r>
              <a:rPr lang="ru-RU" sz="6000" b="1" dirty="0">
                <a:latin typeface="Tinkoff Sans" panose="02000506050000020004" pitchFamily="2" charset="0"/>
              </a:rPr>
              <a:t>и </a:t>
            </a:r>
            <a:r>
              <a:rPr lang="en-US" sz="6000" b="1" dirty="0">
                <a:latin typeface="Tinkoff Sans" panose="02000506050000020004" pitchFamily="2" charset="0"/>
              </a:rPr>
              <a:t>DI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4" name="Уровень текста 1…">
            <a:extLst>
              <a:ext uri="{FF2B5EF4-FFF2-40B4-BE49-F238E27FC236}">
                <a16:creationId xmlns:a16="http://schemas.microsoft.com/office/drawing/2014/main" id="{5DD9D7C1-0C58-4945-D09E-0D04E9E86248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805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Inversion of Control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Принцип ООП, используемый для уменьшения связанности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Контейнер берет на себя контроль за выполнением приложения и вызывает прикладной код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Возможные реализации –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Service Locator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Dependency Injection</a:t>
            </a:r>
          </a:p>
        </p:txBody>
      </p:sp>
      <p:sp>
        <p:nvSpPr>
          <p:cNvPr id="5" name="Уровень текста 1…">
            <a:extLst>
              <a:ext uri="{FF2B5EF4-FFF2-40B4-BE49-F238E27FC236}">
                <a16:creationId xmlns:a16="http://schemas.microsoft.com/office/drawing/2014/main" id="{EC051C21-20D2-7109-8480-37618E8D5E12}"/>
              </a:ext>
            </a:extLst>
          </p:cNvPr>
          <p:cNvSpPr txBox="1">
            <a:spLocks/>
          </p:cNvSpPr>
          <p:nvPr/>
        </p:nvSpPr>
        <p:spPr>
          <a:xfrm>
            <a:off x="10066081" y="2070187"/>
            <a:ext cx="84475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Dependency Injection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Паттерн, используемый для реализации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IoC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Контейнер внедряет зависимости объекта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Без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DI</a:t>
            </a:r>
            <a:b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Store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() { item =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new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ItemImpl1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(); }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</a:rPr>
              <a:t>C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</a:rPr>
              <a:t>DI</a:t>
            </a:r>
            <a:b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Source Code Pro" panose="020B0509030403020204" pitchFamily="49" charset="0"/>
              </a:rPr>
            </a:b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Store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(Item item) { </a:t>
            </a:r>
            <a:r>
              <a:rPr lang="en" b="0" i="0" u="none" strike="noStrike" dirty="0" err="1">
                <a:solidFill>
                  <a:srgbClr val="397300"/>
                </a:solidFill>
                <a:effectLst/>
                <a:latin typeface="Source Code Pro" panose="020B0509030403020204" pitchFamily="49" charset="0"/>
              </a:rPr>
              <a:t>this</a:t>
            </a:r>
            <a:r>
              <a:rPr lang="en" b="0" i="0" u="none" strike="noStrike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.item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= item; }</a:t>
            </a:r>
            <a:endParaRPr lang="ru-RU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50077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Spring Bean</a:t>
            </a:r>
            <a:r>
              <a:rPr lang="ru-RU" sz="6000" b="1" dirty="0">
                <a:latin typeface="Tinkoff Sans" panose="02000506050000020004" pitchFamily="2" charset="0"/>
              </a:rPr>
              <a:t> и </a:t>
            </a:r>
            <a:r>
              <a:rPr lang="en-US" sz="6000" b="1" dirty="0">
                <a:latin typeface="Tinkoff Sans" panose="02000506050000020004" pitchFamily="2" charset="0"/>
              </a:rPr>
              <a:t>Spring IoC </a:t>
            </a:r>
            <a:r>
              <a:rPr lang="ru-RU" sz="6000" b="1" dirty="0">
                <a:latin typeface="Tinkoff Sans" panose="02000506050000020004" pitchFamily="2" charset="0"/>
              </a:rPr>
              <a:t>контейнер</a:t>
            </a:r>
          </a:p>
        </p:txBody>
      </p:sp>
      <p:sp>
        <p:nvSpPr>
          <p:cNvPr id="4" name="Уровень текста 1…">
            <a:extLst>
              <a:ext uri="{FF2B5EF4-FFF2-40B4-BE49-F238E27FC236}">
                <a16:creationId xmlns:a16="http://schemas.microsoft.com/office/drawing/2014/main" id="{5DD9D7C1-0C58-4945-D09E-0D04E9E86248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805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Constructor-based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Объект приложения, управляемый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Spring IoC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контейнером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Этот объект создается и собирается, т.е. управляется контейнером</a:t>
            </a:r>
          </a:p>
          <a:p>
            <a:pPr marL="0" lvl="1" indent="0" hangingPunct="1">
              <a:lnSpc>
                <a:spcPts val="3800"/>
              </a:lnSpc>
              <a:buNone/>
            </a:pPr>
            <a:r>
              <a:rPr lang="en-US" sz="3200" dirty="0">
                <a:latin typeface="TINKOFFSANS-MEDIUM" panose="02000506050000020004" pitchFamily="2" charset="0"/>
              </a:rPr>
              <a:t>Application Context</a:t>
            </a:r>
          </a:p>
          <a:p>
            <a:pPr marL="342900" lvl="1" indent="-34290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IoC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контейнер представлен интерфейсом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ApplicationContext</a:t>
            </a:r>
            <a:endParaRPr lang="en-US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342900" lvl="1" indent="-34290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Реализации –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AnnotationConfigApplicationContext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ClassPathXmlApplicationContext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и др.</a:t>
            </a:r>
          </a:p>
          <a:p>
            <a:pPr marL="0" lvl="1" indent="0" hangingPunct="1">
              <a:lnSpc>
                <a:spcPts val="3800"/>
              </a:lnSpc>
              <a:buNone/>
            </a:pPr>
            <a:endParaRPr lang="ru-RU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lvl="1" indent="0" hangingPunct="1">
              <a:lnSpc>
                <a:spcPts val="3800"/>
              </a:lnSpc>
              <a:buNone/>
            </a:pPr>
            <a:endParaRPr lang="ru-RU" dirty="0">
              <a:latin typeface="TINKOFFSANS-MEDIUM" panose="02000506050000020004" pitchFamily="2" charset="0"/>
            </a:endParaRPr>
          </a:p>
          <a:p>
            <a:pPr marL="0" lvl="1" indent="0" hangingPunct="1">
              <a:lnSpc>
                <a:spcPts val="3800"/>
              </a:lnSpc>
              <a:buNone/>
            </a:pPr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Уровень текста 1…">
            <a:extLst>
              <a:ext uri="{FF2B5EF4-FFF2-40B4-BE49-F238E27FC236}">
                <a16:creationId xmlns:a16="http://schemas.microsoft.com/office/drawing/2014/main" id="{EC051C21-20D2-7109-8480-37618E8D5E12}"/>
              </a:ext>
            </a:extLst>
          </p:cNvPr>
          <p:cNvSpPr txBox="1">
            <a:spLocks/>
          </p:cNvSpPr>
          <p:nvPr/>
        </p:nvSpPr>
        <p:spPr>
          <a:xfrm>
            <a:off x="9304421" y="2070187"/>
            <a:ext cx="9775742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Пример </a:t>
            </a:r>
            <a:r>
              <a:rPr lang="en-US" sz="3200" dirty="0">
                <a:latin typeface="TINKOFFSANS-MEDIUM" panose="02000506050000020004" pitchFamily="2" charset="0"/>
              </a:rPr>
              <a:t>XML </a:t>
            </a:r>
            <a:r>
              <a:rPr lang="ru-RU" sz="3200" dirty="0">
                <a:latin typeface="TINKOFFSANS-MEDIUM" panose="02000506050000020004" pitchFamily="2" charset="0"/>
              </a:rPr>
              <a:t>конфигурации</a:t>
            </a:r>
            <a:endParaRPr lang="en" sz="3200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&lt;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bean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id=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"item1"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class=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»</a:t>
            </a:r>
            <a:r>
              <a:rPr lang="en-US" dirty="0" err="1">
                <a:solidFill>
                  <a:srgbClr val="4E9359"/>
                </a:solidFill>
                <a:latin typeface="Source Code Pro" panose="020B0509030403020204" pitchFamily="49" charset="0"/>
              </a:rPr>
              <a:t>ru.tinkoff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.ItemImpl1"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/&gt; </a:t>
            </a:r>
            <a:endParaRPr lang="ru-RU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&lt;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bean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id=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"store"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class=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”</a:t>
            </a:r>
            <a:r>
              <a:rPr lang="en" b="0" i="0" u="none" strike="noStrike" dirty="0" err="1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ru.tinkoff.Store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&gt; </a:t>
            </a:r>
            <a:endParaRPr lang="ru-RU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   &lt;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constructor-</a:t>
            </a:r>
            <a:r>
              <a:rPr lang="en" b="1" i="0" u="none" strike="noStrike" dirty="0" err="1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arg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type=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"ItemImpl1"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index=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"0"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name=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"item"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ref=</a:t>
            </a:r>
            <a:r>
              <a:rPr lang="en" b="0" i="0" u="none" strike="noStrike" dirty="0">
                <a:solidFill>
                  <a:srgbClr val="4E9359"/>
                </a:solidFill>
                <a:effectLst/>
                <a:latin typeface="Source Code Pro" panose="020B0509030403020204" pitchFamily="49" charset="0"/>
              </a:rPr>
              <a:t>"item1"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/&gt; </a:t>
            </a:r>
            <a:endParaRPr lang="ru-RU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&lt;/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bean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&gt;</a:t>
            </a:r>
            <a:endParaRPr lang="ru-RU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</a:pPr>
            <a:endParaRPr lang="ru-RU" sz="3200" dirty="0">
              <a:latin typeface="TINKOFFSANS-MEDIUM" panose="02000506050000020004" pitchFamily="2" charset="0"/>
            </a:endParaRPr>
          </a:p>
          <a:p>
            <a:pPr hangingPunct="1">
              <a:lnSpc>
                <a:spcPct val="100000"/>
              </a:lnSpc>
            </a:pPr>
            <a:r>
              <a:rPr lang="ru-RU" sz="3200" dirty="0">
                <a:latin typeface="TINKOFFSANS-MEDIUM" panose="02000506050000020004" pitchFamily="2" charset="0"/>
              </a:rPr>
              <a:t>Пример конфигурации с использованием аннотаций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@Configuration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 err="1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AppConfig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@Bean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Item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item1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() {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return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new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ItemImpl1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(); }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  @Bean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   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Store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store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() {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return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new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Store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(item1()); }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 hangingPunct="1">
              <a:lnSpc>
                <a:spcPct val="100000"/>
              </a:lnSpc>
            </a:pPr>
            <a:endParaRPr lang="ru-RU" sz="1600" dirty="0"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</a:pPr>
            <a:endParaRPr lang="ru-RU" sz="1600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ts val="3800"/>
              </a:lnSpc>
            </a:pPr>
            <a:endParaRPr lang="ru-RU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08464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Типы инъекций</a:t>
            </a:r>
          </a:p>
        </p:txBody>
      </p:sp>
      <p:sp>
        <p:nvSpPr>
          <p:cNvPr id="4" name="Уровень текста 1…">
            <a:extLst>
              <a:ext uri="{FF2B5EF4-FFF2-40B4-BE49-F238E27FC236}">
                <a16:creationId xmlns:a16="http://schemas.microsoft.com/office/drawing/2014/main" id="{5DD9D7C1-0C58-4945-D09E-0D04E9E86248}"/>
              </a:ext>
            </a:extLst>
          </p:cNvPr>
          <p:cNvSpPr txBox="1">
            <a:spLocks/>
          </p:cNvSpPr>
          <p:nvPr/>
        </p:nvSpPr>
        <p:spPr>
          <a:xfrm>
            <a:off x="719137" y="2105831"/>
            <a:ext cx="8649451" cy="7805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dirty="0">
                <a:latin typeface="TINKOFFSANS-MEDIUM" panose="02000506050000020004" pitchFamily="2" charset="0"/>
              </a:rPr>
              <a:t>Constructor injection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TINKOFFSANS-MEDIUM" panose="02000506050000020004" pitchFamily="2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Service2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</a:t>
            </a:r>
            <a:r>
              <a:rPr lang="en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Autowired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dirty="0"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Service2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 </a:t>
            </a:r>
            <a:r>
              <a:rPr lang="en" dirty="0">
                <a:latin typeface="Source Code Pro" panose="020B0509030403020204" pitchFamily="49" charset="0"/>
              </a:rPr>
              <a:t>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ervice1) {}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ru-RU" dirty="0">
              <a:latin typeface="TINKOFFSANS-MEDIUM" panose="02000506050000020004" pitchFamily="2" charset="0"/>
            </a:endParaRPr>
          </a:p>
          <a:p>
            <a:pPr marL="0" lvl="1" indent="0" hangingPunct="1">
              <a:lnSpc>
                <a:spcPts val="3800"/>
              </a:lnSpc>
              <a:buNone/>
            </a:pPr>
            <a:r>
              <a:rPr lang="en-US" dirty="0">
                <a:latin typeface="TINKOFFSANS-MEDIUM" panose="02000506050000020004" pitchFamily="2" charset="0"/>
              </a:rPr>
              <a:t>Setter Injection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TINKOFFSANS-MEDIUM" panose="02000506050000020004" pitchFamily="2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Service2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</a:t>
            </a:r>
            <a:r>
              <a:rPr lang="en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Autowired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 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void</a:t>
            </a:r>
            <a:r>
              <a:rPr lang="en" dirty="0"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setService1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 </a:t>
            </a:r>
            <a:r>
              <a:rPr lang="en" dirty="0">
                <a:latin typeface="Source Code Pro" panose="020B0509030403020204" pitchFamily="49" charset="0"/>
              </a:rPr>
              <a:t>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ervice1) {}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ru-RU" dirty="0">
              <a:latin typeface="TINKOFFSANS-MEDIUM" panose="02000506050000020004" pitchFamily="2" charset="0"/>
            </a:endParaRPr>
          </a:p>
          <a:p>
            <a:pPr marL="0" lvl="1" indent="0" hangingPunct="1">
              <a:lnSpc>
                <a:spcPts val="3800"/>
              </a:lnSpc>
              <a:buNone/>
            </a:pPr>
            <a:endParaRPr lang="ru-RU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0" lvl="1" indent="0" hangingPunct="1">
              <a:lnSpc>
                <a:spcPts val="3800"/>
              </a:lnSpc>
              <a:buNone/>
            </a:pPr>
            <a:endParaRPr lang="ru-RU" dirty="0">
              <a:latin typeface="TINKOFFSANS-MEDIUM" panose="02000506050000020004" pitchFamily="2" charset="0"/>
            </a:endParaRPr>
          </a:p>
          <a:p>
            <a:pPr marL="0" lvl="1" indent="0" hangingPunct="1">
              <a:lnSpc>
                <a:spcPts val="3800"/>
              </a:lnSpc>
              <a:buNone/>
            </a:pPr>
            <a:endParaRPr lang="en-US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Уровень текста 1…">
            <a:extLst>
              <a:ext uri="{FF2B5EF4-FFF2-40B4-BE49-F238E27FC236}">
                <a16:creationId xmlns:a16="http://schemas.microsoft.com/office/drawing/2014/main" id="{EC051C21-20D2-7109-8480-37618E8D5E12}"/>
              </a:ext>
            </a:extLst>
          </p:cNvPr>
          <p:cNvSpPr txBox="1">
            <a:spLocks/>
          </p:cNvSpPr>
          <p:nvPr/>
        </p:nvSpPr>
        <p:spPr>
          <a:xfrm>
            <a:off x="9496925" y="2070187"/>
            <a:ext cx="95832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ct val="100000"/>
              </a:lnSpc>
            </a:pPr>
            <a:r>
              <a:rPr lang="en-US" dirty="0">
                <a:latin typeface="TINKOFFSANS-MEDIUM" panose="02000506050000020004" pitchFamily="2" charset="0"/>
              </a:rPr>
              <a:t>Field injection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TINKOFFSANS-MEDIUM" panose="02000506050000020004" pitchFamily="2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@Service</a:t>
            </a:r>
            <a:endParaRPr lang="en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Service2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</a:t>
            </a:r>
            <a:r>
              <a:rPr lang="en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Autowired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dirty="0">
                <a:latin typeface="Source Code Pro" panose="020B0509030403020204" pitchFamily="49" charset="0"/>
              </a:rPr>
              <a:t>  </a:t>
            </a:r>
            <a:r>
              <a:rPr lang="en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private</a:t>
            </a:r>
            <a:r>
              <a:rPr lang="en" dirty="0">
                <a:latin typeface="Source Code Pro" panose="020B0509030403020204" pitchFamily="49" charset="0"/>
              </a:rPr>
              <a:t> </a:t>
            </a:r>
            <a:r>
              <a:rPr lang="en" b="1" i="0" u="none" strike="noStrike" dirty="0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Service1 </a:t>
            </a:r>
            <a:r>
              <a:rPr lang="en" dirty="0">
                <a:latin typeface="Source Code Pro" panose="020B0509030403020204" pitchFamily="49" charset="0"/>
              </a:rPr>
              <a:t>s</a:t>
            </a: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ervice1; </a:t>
            </a:r>
          </a:p>
          <a:p>
            <a:pPr hangingPunct="1">
              <a:lnSpc>
                <a:spcPct val="100000"/>
              </a:lnSpc>
              <a:spcBef>
                <a:spcPts val="0"/>
              </a:spcBef>
            </a:pPr>
            <a:r>
              <a:rPr lang="en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ru-RU" dirty="0">
              <a:latin typeface="TINKOFFSANS-MEDIUM" panose="02000506050000020004" pitchFamily="2" charset="0"/>
            </a:endParaRPr>
          </a:p>
          <a:p>
            <a:pPr hangingPunct="1">
              <a:lnSpc>
                <a:spcPct val="100000"/>
              </a:lnSpc>
            </a:pPr>
            <a:endParaRPr lang="ru-RU" sz="1600" dirty="0">
              <a:latin typeface="Source Code Pro" panose="020B0509030403020204" pitchFamily="49" charset="0"/>
            </a:endParaRPr>
          </a:p>
          <a:p>
            <a:pPr hangingPunct="1">
              <a:lnSpc>
                <a:spcPct val="100000"/>
              </a:lnSpc>
            </a:pPr>
            <a:endParaRPr lang="ru-RU" sz="1600" b="0" i="0" u="none" strike="noStrike" dirty="0">
              <a:solidFill>
                <a:srgbClr val="000000"/>
              </a:solidFill>
              <a:effectLst/>
              <a:latin typeface="Source Code Pro" panose="020B0509030403020204" pitchFamily="49" charset="0"/>
            </a:endParaRPr>
          </a:p>
          <a:p>
            <a:pPr hangingPunct="1">
              <a:lnSpc>
                <a:spcPts val="3800"/>
              </a:lnSpc>
            </a:pPr>
            <a:endParaRPr lang="ru-RU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17873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ru-RU" sz="6000" b="1" dirty="0">
                <a:latin typeface="Tinkoff Sans" panose="02000506050000020004" pitchFamily="2" charset="0"/>
              </a:rPr>
              <a:t>Аннотация </a:t>
            </a:r>
            <a:r>
              <a:rPr lang="en-US" sz="6000" b="1" dirty="0">
                <a:latin typeface="Tinkoff Sans" panose="02000506050000020004" pitchFamily="2" charset="0"/>
              </a:rPr>
              <a:t>@</a:t>
            </a:r>
            <a:r>
              <a:rPr lang="en-US" sz="6000" b="1" dirty="0" err="1">
                <a:latin typeface="Tinkoff Sans" panose="02000506050000020004" pitchFamily="2" charset="0"/>
              </a:rPr>
              <a:t>Autowired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7" name="Уровень текста 1…">
            <a:extLst>
              <a:ext uri="{FF2B5EF4-FFF2-40B4-BE49-F238E27FC236}">
                <a16:creationId xmlns:a16="http://schemas.microsoft.com/office/drawing/2014/main" id="{5C3BF36B-ADEF-9383-D3CD-2E55E5AAA55C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@</a:t>
            </a:r>
            <a:r>
              <a:rPr lang="en-US" sz="3200" dirty="0" err="1">
                <a:latin typeface="TINKOFFSANS-MEDIUM" panose="02000506050000020004" pitchFamily="2" charset="0"/>
              </a:rPr>
              <a:t>Autowired</a:t>
            </a:r>
            <a:r>
              <a:rPr lang="en-US" sz="3200" dirty="0">
                <a:latin typeface="TINKOFFSANS-MEDIUM" panose="02000506050000020004" pitchFamily="2" charset="0"/>
              </a:rPr>
              <a:t> </a:t>
            </a:r>
            <a:r>
              <a:rPr lang="ru-RU" sz="3200" dirty="0">
                <a:latin typeface="TINKOFFSANS-MEDIUM" panose="02000506050000020004" pitchFamily="2" charset="0"/>
              </a:rPr>
              <a:t>служит для внедрения зависимостей с помощью аннотаций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Включается аннотацией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ComponentScan</a:t>
            </a:r>
            <a:b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@Configuration</a:t>
            </a:r>
            <a: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</a:t>
            </a:r>
            <a:r>
              <a:rPr lang="en" sz="2400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ComponentScan</a:t>
            </a: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("</a:t>
            </a:r>
            <a:r>
              <a:rPr lang="en" sz="2400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ru.tinkoff.java</a:t>
            </a: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")</a:t>
            </a:r>
            <a: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b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</a:br>
            <a:r>
              <a:rPr lang="en" sz="2400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public</a:t>
            </a:r>
            <a: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sz="2400" b="1" i="0" u="none" strike="noStrike" dirty="0">
                <a:solidFill>
                  <a:srgbClr val="63B175"/>
                </a:solidFill>
                <a:effectLst/>
                <a:latin typeface="Source Code Pro" panose="020B0509030403020204" pitchFamily="49" charset="0"/>
              </a:rPr>
              <a:t>class</a:t>
            </a:r>
            <a: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lang="en" sz="2400" b="1" i="0" u="none" strike="noStrike" dirty="0" err="1">
                <a:solidFill>
                  <a:srgbClr val="267438"/>
                </a:solidFill>
                <a:effectLst/>
                <a:latin typeface="Source Code Pro" panose="020B0509030403020204" pitchFamily="49" charset="0"/>
              </a:rPr>
              <a:t>AppConfig</a:t>
            </a:r>
            <a:r>
              <a:rPr lang="en" sz="2400" b="0" i="0" u="none" strike="noStrike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{}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Может использоваться для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constructor, field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setter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инъекций.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 умолчанию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Autowired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внедряет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бины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основываясь на типе, если присутствует больше одного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бина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нужного типа, то будет выброшено исключение. В этом случая необходимо явно указать какой бин мы хотим использовать.</a:t>
            </a:r>
          </a:p>
        </p:txBody>
      </p:sp>
      <p:sp>
        <p:nvSpPr>
          <p:cNvPr id="8" name="Уровень текста 1…">
            <a:extLst>
              <a:ext uri="{FF2B5EF4-FFF2-40B4-BE49-F238E27FC236}">
                <a16:creationId xmlns:a16="http://schemas.microsoft.com/office/drawing/2014/main" id="{D5246302-91A4-6202-43C4-63A239AA8CA1}"/>
              </a:ext>
            </a:extLst>
          </p:cNvPr>
          <p:cNvSpPr txBox="1">
            <a:spLocks/>
          </p:cNvSpPr>
          <p:nvPr/>
        </p:nvSpPr>
        <p:spPr>
          <a:xfrm>
            <a:off x="10066081" y="2070187"/>
            <a:ext cx="84475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ru-RU" sz="3200" dirty="0"/>
              <a:t>Аннотация </a:t>
            </a:r>
            <a:r>
              <a:rPr lang="en-US" sz="3200" dirty="0"/>
              <a:t>@Qualifier </a:t>
            </a:r>
            <a:r>
              <a:rPr lang="ru-RU" sz="3200" dirty="0"/>
              <a:t>может быть использована для указания, какой бин мы хотим внедрить.</a:t>
            </a:r>
            <a:r>
              <a:rPr lang="en-US" sz="3200" dirty="0"/>
              <a:t> </a:t>
            </a:r>
            <a:r>
              <a:rPr lang="ru-RU" sz="3200" dirty="0"/>
              <a:t>Используется вместе с </a:t>
            </a:r>
            <a:r>
              <a:rPr lang="en-US" sz="3200" dirty="0"/>
              <a:t>@</a:t>
            </a:r>
            <a:r>
              <a:rPr lang="en-US" sz="3200" dirty="0" err="1"/>
              <a:t>Autowired</a:t>
            </a:r>
            <a:r>
              <a:rPr lang="en-US" sz="3200" dirty="0"/>
              <a:t> </a:t>
            </a:r>
            <a:r>
              <a:rPr lang="ru-RU" sz="3200" dirty="0"/>
              <a:t>на внедряемом поле или параметре. </a:t>
            </a:r>
          </a:p>
          <a:p>
            <a:pPr hangingPunct="1">
              <a:lnSpc>
                <a:spcPts val="3800"/>
              </a:lnSpc>
            </a:pPr>
            <a:r>
              <a:rPr lang="ru-RU" sz="3200" dirty="0"/>
              <a:t>Альтернативой может быть аннотация </a:t>
            </a:r>
            <a:r>
              <a:rPr lang="en-US" sz="3200" dirty="0"/>
              <a:t>@Primary, </a:t>
            </a:r>
            <a:r>
              <a:rPr lang="ru-RU" sz="3200" dirty="0"/>
              <a:t>которая указывает какой бин должен быть использован для внедрения. Используется вместе с аннотацией </a:t>
            </a:r>
            <a:r>
              <a:rPr lang="en-US" sz="3200" dirty="0"/>
              <a:t>@Bean </a:t>
            </a:r>
            <a:r>
              <a:rPr lang="ru-RU" sz="3200" dirty="0"/>
              <a:t>или </a:t>
            </a:r>
            <a:r>
              <a:rPr lang="en-US" sz="3200" dirty="0"/>
              <a:t>@Component, @Repository </a:t>
            </a:r>
            <a:r>
              <a:rPr lang="ru-RU" sz="3200" dirty="0"/>
              <a:t>и </a:t>
            </a:r>
            <a:r>
              <a:rPr lang="en-US" sz="3200" dirty="0"/>
              <a:t>@Service.</a:t>
            </a:r>
          </a:p>
          <a:p>
            <a:pPr hangingPunct="1">
              <a:lnSpc>
                <a:spcPts val="3800"/>
              </a:lnSpc>
            </a:pPr>
            <a:r>
              <a:rPr lang="ru-RU" sz="3200" dirty="0"/>
              <a:t>Также, для определения нужного </a:t>
            </a:r>
            <a:r>
              <a:rPr lang="ru-RU" sz="3200" dirty="0" err="1"/>
              <a:t>бина</a:t>
            </a:r>
            <a:r>
              <a:rPr lang="ru-RU" sz="3200" dirty="0"/>
              <a:t> можно использовать </a:t>
            </a:r>
            <a:r>
              <a:rPr lang="en-US" sz="3200" dirty="0" err="1"/>
              <a:t>autowiring</a:t>
            </a:r>
            <a:r>
              <a:rPr lang="en-US" sz="3200" dirty="0"/>
              <a:t> by name. </a:t>
            </a:r>
            <a:r>
              <a:rPr lang="ru-RU" sz="3200" dirty="0"/>
              <a:t>Для этого название поля или параметра, аннотированного </a:t>
            </a:r>
            <a:r>
              <a:rPr lang="en-US" sz="3200" dirty="0"/>
              <a:t>@</a:t>
            </a:r>
            <a:r>
              <a:rPr lang="en-US" sz="3200" dirty="0" err="1"/>
              <a:t>Autowired</a:t>
            </a:r>
            <a:r>
              <a:rPr lang="en-US" sz="3200" dirty="0"/>
              <a:t> </a:t>
            </a:r>
            <a:r>
              <a:rPr lang="ru-RU" sz="3200" dirty="0"/>
              <a:t>должно совпадать с именем внедряемого </a:t>
            </a:r>
            <a:r>
              <a:rPr lang="ru-RU" sz="3200" dirty="0" err="1"/>
              <a:t>бина</a:t>
            </a:r>
            <a:r>
              <a:rPr lang="ru-RU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190817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Spring Bean Scopes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F66BBF93-178E-01A2-B4F6-DA7C4429ABB5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Scope </a:t>
            </a:r>
            <a:r>
              <a:rPr lang="ru-RU" sz="3200" dirty="0">
                <a:latin typeface="TINKOFFSANS-MEDIUM" panose="02000506050000020004" pitchFamily="2" charset="0"/>
              </a:rPr>
              <a:t>определяет жизненный цикл и видимость </a:t>
            </a:r>
            <a:r>
              <a:rPr lang="ru-RU" sz="3200" dirty="0" err="1">
                <a:latin typeface="TINKOFFSANS-MEDIUM" panose="02000506050000020004" pitchFamily="2" charset="0"/>
              </a:rPr>
              <a:t>бина</a:t>
            </a:r>
            <a:r>
              <a:rPr lang="en-US" sz="3200" dirty="0">
                <a:latin typeface="TINKOFFSANS-MEDIUM" panose="02000506050000020004" pitchFamily="2" charset="0"/>
              </a:rPr>
              <a:t>, </a:t>
            </a:r>
            <a:r>
              <a:rPr lang="ru-RU" sz="3200" dirty="0">
                <a:latin typeface="TINKOFFSANS-MEDIUM" panose="02000506050000020004" pitchFamily="2" charset="0"/>
              </a:rPr>
              <a:t>задается аннотацией </a:t>
            </a:r>
            <a:r>
              <a:rPr lang="en-US" sz="3200" dirty="0">
                <a:latin typeface="TINKOFFSANS-MEDIUM" panose="02000506050000020004" pitchFamily="2" charset="0"/>
              </a:rPr>
              <a:t>@Scope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Singleton –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переиспользуется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единственный экземпляр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бина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это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scope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по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умолачанию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Prototype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каждый раз при запросе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бина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из контейнера будет возвращен новый экземпляр</a:t>
            </a:r>
            <a:b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@Scope(value = </a:t>
            </a:r>
            <a:r>
              <a:rPr lang="en" sz="2400" b="0" i="0" u="none" strike="noStrike" dirty="0" err="1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ConfigurableBeanFactory.SCOPE_PROTOTYPE</a:t>
            </a:r>
            <a:r>
              <a:rPr lang="en" sz="2400" b="0" i="0" u="none" strike="noStrike" dirty="0">
                <a:solidFill>
                  <a:srgbClr val="1F7199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ru-RU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Уровень текста 1…">
            <a:extLst>
              <a:ext uri="{FF2B5EF4-FFF2-40B4-BE49-F238E27FC236}">
                <a16:creationId xmlns:a16="http://schemas.microsoft.com/office/drawing/2014/main" id="{1A04D97F-D01F-12EB-D2A1-90F759DCEDCF}"/>
              </a:ext>
            </a:extLst>
          </p:cNvPr>
          <p:cNvSpPr txBox="1">
            <a:spLocks/>
          </p:cNvSpPr>
          <p:nvPr/>
        </p:nvSpPr>
        <p:spPr>
          <a:xfrm>
            <a:off x="9151910" y="2105830"/>
            <a:ext cx="8432772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Web-aware scopes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Request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один объект на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запрос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Session –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о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дин объект на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http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сессию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Application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один объект на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ServletContext</a:t>
            </a:r>
            <a:endParaRPr lang="en-US" sz="32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Websocket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один объект на </a:t>
            </a:r>
            <a:r>
              <a:rPr lang="en-US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websocket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сессию</a:t>
            </a:r>
          </a:p>
        </p:txBody>
      </p:sp>
    </p:spTree>
    <p:extLst>
      <p:ext uri="{BB962C8B-B14F-4D97-AF65-F5344CB8AC3E}">
        <p14:creationId xmlns:p14="http://schemas.microsoft.com/office/powerpoint/2010/main" val="344551865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1">
            <a:extLst>
              <a:ext uri="{FF2B5EF4-FFF2-40B4-BE49-F238E27FC236}">
                <a16:creationId xmlns:a16="http://schemas.microsoft.com/office/drawing/2014/main" id="{B49B6BCC-F49E-7E93-43C9-B3D7CD78BD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272234" y="10319999"/>
            <a:ext cx="1068946" cy="426062"/>
          </a:xfrm>
        </p:spPr>
        <p:txBody>
          <a:bodyPr/>
          <a:lstStyle/>
          <a:p>
            <a:fld id="{86CB4B4D-7CA3-9044-876B-883B54F8677D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2" name="Текст 17">
            <a:extLst>
              <a:ext uri="{FF2B5EF4-FFF2-40B4-BE49-F238E27FC236}">
                <a16:creationId xmlns:a16="http://schemas.microsoft.com/office/drawing/2014/main" id="{12A20E46-8A24-3742-5969-7AFB9A042AAE}"/>
              </a:ext>
            </a:extLst>
          </p:cNvPr>
          <p:cNvSpPr txBox="1">
            <a:spLocks/>
          </p:cNvSpPr>
          <p:nvPr/>
        </p:nvSpPr>
        <p:spPr>
          <a:xfrm>
            <a:off x="719138" y="562637"/>
            <a:ext cx="15737900" cy="92333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 rtl="0" latinLnBrk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5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/>
            <a:r>
              <a:rPr lang="en-US" sz="6000" b="1" dirty="0">
                <a:latin typeface="Tinkoff Sans" panose="02000506050000020004" pitchFamily="2" charset="0"/>
              </a:rPr>
              <a:t>@Component, @Repository </a:t>
            </a:r>
            <a:r>
              <a:rPr lang="ru-RU" sz="6000" b="1" dirty="0">
                <a:latin typeface="Tinkoff Sans" panose="02000506050000020004" pitchFamily="2" charset="0"/>
              </a:rPr>
              <a:t>и </a:t>
            </a:r>
            <a:r>
              <a:rPr lang="en-US" sz="6000" b="1" dirty="0">
                <a:latin typeface="Tinkoff Sans" panose="02000506050000020004" pitchFamily="2" charset="0"/>
              </a:rPr>
              <a:t>@Service</a:t>
            </a:r>
            <a:endParaRPr lang="ru-RU" sz="6000" b="1" dirty="0">
              <a:latin typeface="Tinkoff Sans" panose="02000506050000020004" pitchFamily="2" charset="0"/>
            </a:endParaRPr>
          </a:p>
        </p:txBody>
      </p:sp>
      <p:sp>
        <p:nvSpPr>
          <p:cNvPr id="8" name="Уровень текста 1…">
            <a:extLst>
              <a:ext uri="{FF2B5EF4-FFF2-40B4-BE49-F238E27FC236}">
                <a16:creationId xmlns:a16="http://schemas.microsoft.com/office/drawing/2014/main" id="{DD6A31A8-FAC1-7E8E-91DC-2D3BE5C21EBD}"/>
              </a:ext>
            </a:extLst>
          </p:cNvPr>
          <p:cNvSpPr txBox="1">
            <a:spLocks/>
          </p:cNvSpPr>
          <p:nvPr/>
        </p:nvSpPr>
        <p:spPr>
          <a:xfrm>
            <a:off x="719138" y="2105831"/>
            <a:ext cx="8432772" cy="7236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>
                <a:latin typeface="TINKOFFSANS-MEDIUM" panose="02000506050000020004" pitchFamily="2" charset="0"/>
              </a:rPr>
              <a:t>@Component, @Repository </a:t>
            </a:r>
            <a:r>
              <a:rPr lang="ru-RU" sz="3200" dirty="0">
                <a:latin typeface="TINKOFFSANS-MEDIUM" panose="02000506050000020004" pitchFamily="2" charset="0"/>
              </a:rPr>
              <a:t>и </a:t>
            </a:r>
            <a:r>
              <a:rPr lang="en-US" sz="3200" dirty="0">
                <a:latin typeface="TINKOFFSANS-MEDIUM" panose="02000506050000020004" pitchFamily="2" charset="0"/>
              </a:rPr>
              <a:t>@Service – </a:t>
            </a:r>
            <a:r>
              <a:rPr lang="ru-RU" sz="3200" dirty="0">
                <a:latin typeface="TINKOFFSANS-MEDIUM" panose="02000506050000020004" pitchFamily="2" charset="0"/>
              </a:rPr>
              <a:t>аннотации для </a:t>
            </a:r>
            <a:r>
              <a:rPr lang="en-US" sz="3200" dirty="0">
                <a:latin typeface="TINKOFFSANS-MEDIUM" panose="02000506050000020004" pitchFamily="2" charset="0"/>
              </a:rPr>
              <a:t>component scanning</a:t>
            </a:r>
            <a:endParaRPr lang="ru-RU" sz="3200" dirty="0">
              <a:latin typeface="TINKOFFSANS-MEDIUM" panose="02000506050000020004" pitchFamily="2" charset="0"/>
            </a:endParaRP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Spring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автоматически находит классы с такими аннотациями и добавляет их в контекст.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@Component – class-level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аннотация, имя </a:t>
            </a:r>
            <a:r>
              <a:rPr lang="ru-RU" sz="3200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бина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совпадает с именем класса, но в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camelCase.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Также может быть задано параметром аннотации.</a:t>
            </a:r>
          </a:p>
          <a:p>
            <a:pPr marL="584640" lvl="1" indent="-584640" hangingPunct="1">
              <a:lnSpc>
                <a:spcPts val="3800"/>
              </a:lnSpc>
            </a:pP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@Repository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@Service –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это мета-аннотации </a:t>
            </a:r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@Component, </a:t>
            </a:r>
            <a:r>
              <a:rPr lang="ru-RU" sz="32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все вышесказанное справедливо и для них.</a:t>
            </a:r>
          </a:p>
        </p:txBody>
      </p:sp>
      <p:sp>
        <p:nvSpPr>
          <p:cNvPr id="9" name="Уровень текста 1…">
            <a:extLst>
              <a:ext uri="{FF2B5EF4-FFF2-40B4-BE49-F238E27FC236}">
                <a16:creationId xmlns:a16="http://schemas.microsoft.com/office/drawing/2014/main" id="{89195C22-69E0-E330-F631-7D63C763CAE3}"/>
              </a:ext>
            </a:extLst>
          </p:cNvPr>
          <p:cNvSpPr txBox="1">
            <a:spLocks/>
          </p:cNvSpPr>
          <p:nvPr/>
        </p:nvSpPr>
        <p:spPr>
          <a:xfrm>
            <a:off x="10066081" y="2070187"/>
            <a:ext cx="8447537" cy="7840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numCol="1" spcCol="1080000"/>
          <a:lstStyle>
            <a:lvl1pPr marL="0" marR="0" indent="0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1pPr>
            <a:lvl2pPr marL="720000" marR="0" indent="-445133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2pPr>
            <a:lvl3pPr marL="1440000" marR="0" indent="-52606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3pPr>
            <a:lvl4pPr marL="2160000" marR="0" indent="-598627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4pPr>
            <a:lvl5pPr marL="3617794" marR="0" indent="-598628" algn="l" defTabSz="1509582" rtl="0" latinLnBrk="0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5pPr>
            <a:lvl6pPr marL="4372585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6pPr>
            <a:lvl7pPr marL="5127377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7pPr>
            <a:lvl8pPr marL="5882168" marR="0" indent="-598628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8pPr>
            <a:lvl9pPr marL="6636960" marR="0" indent="-598627" algn="l" defTabSz="1509582" rtl="0" latinLnBrk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600" b="0" i="0" u="none" strike="noStrike" cap="none" spc="0" baseline="0">
                <a:solidFill>
                  <a:srgbClr val="000000"/>
                </a:solidFill>
                <a:uFillTx/>
                <a:latin typeface="Tinkoff Sans"/>
                <a:ea typeface="Tinkoff Sans"/>
                <a:cs typeface="Tinkoff Sans"/>
                <a:sym typeface="Tinkoff Sans"/>
              </a:defRPr>
            </a:lvl9pPr>
          </a:lstStyle>
          <a:p>
            <a:pPr hangingPunct="1">
              <a:lnSpc>
                <a:spcPts val="3800"/>
              </a:lnSpc>
            </a:pPr>
            <a:r>
              <a:rPr lang="en-US" sz="3200" dirty="0"/>
              <a:t>@Repository – </a:t>
            </a:r>
            <a:r>
              <a:rPr lang="ru-RU" sz="3200" dirty="0"/>
              <a:t>помечает, что компонент является </a:t>
            </a:r>
            <a:r>
              <a:rPr lang="en-US" sz="3200" dirty="0"/>
              <a:t>DAO, </a:t>
            </a:r>
            <a:r>
              <a:rPr lang="ru-RU" sz="3200" dirty="0"/>
              <a:t>или слоем доступа к данным. Автоматически преобразует исключения связанные с доступом к данным в подклассы </a:t>
            </a:r>
            <a:r>
              <a:rPr lang="en-US" sz="3200" dirty="0" err="1"/>
              <a:t>DataAccessException</a:t>
            </a:r>
            <a:r>
              <a:rPr lang="en-US" sz="3200" dirty="0"/>
              <a:t>.</a:t>
            </a:r>
          </a:p>
          <a:p>
            <a:pPr hangingPunct="1">
              <a:lnSpc>
                <a:spcPts val="3800"/>
              </a:lnSpc>
            </a:pPr>
            <a:r>
              <a:rPr lang="en-US" sz="3200" dirty="0"/>
              <a:t>@Service – </a:t>
            </a:r>
            <a:r>
              <a:rPr lang="ru-RU" sz="3200" dirty="0"/>
              <a:t>класс принадлежит уровню сервисов, содержит бизнес-логику.</a:t>
            </a:r>
          </a:p>
          <a:p>
            <a:pPr hangingPunct="1">
              <a:lnSpc>
                <a:spcPts val="3800"/>
              </a:lnSpc>
            </a:pPr>
            <a:r>
              <a:rPr lang="en-US" sz="3200" dirty="0"/>
              <a:t>@Controller – </a:t>
            </a:r>
            <a:r>
              <a:rPr lang="ru-RU" sz="3200" dirty="0"/>
              <a:t>класс является контроллером </a:t>
            </a:r>
            <a:r>
              <a:rPr lang="en-US" sz="3200" dirty="0"/>
              <a:t>Spring MVC.</a:t>
            </a:r>
          </a:p>
        </p:txBody>
      </p:sp>
    </p:spTree>
    <p:extLst>
      <p:ext uri="{BB962C8B-B14F-4D97-AF65-F5344CB8AC3E}">
        <p14:creationId xmlns:p14="http://schemas.microsoft.com/office/powerpoint/2010/main" val="314367674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no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 dirty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C520"/>
      </a:accent1>
      <a:accent2>
        <a:srgbClr val="DEDEDE"/>
      </a:accent2>
      <a:accent3>
        <a:srgbClr val="585858"/>
      </a:accent3>
      <a:accent4>
        <a:srgbClr val="BCBCBC"/>
      </a:accent4>
      <a:accent5>
        <a:srgbClr val="B1C5FA"/>
      </a:accent5>
      <a:accent6>
        <a:srgbClr val="6236F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inkoff Sans"/>
            <a:ea typeface="Tinkoff Sans"/>
            <a:cs typeface="Tinkoff San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29487</TotalTime>
  <Words>1328</Words>
  <Application>Microsoft Macintosh PowerPoint</Application>
  <PresentationFormat>Произвольный</PresentationFormat>
  <Paragraphs>180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Wingdings</vt:lpstr>
      <vt:lpstr>Courier New</vt:lpstr>
      <vt:lpstr>TINKOFFSANS-MEDIUM</vt:lpstr>
      <vt:lpstr>Arial</vt:lpstr>
      <vt:lpstr>Source Code Pro</vt:lpstr>
      <vt:lpstr>Tinkoff Sans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Ivan Nikolaev</cp:lastModifiedBy>
  <cp:revision>687</cp:revision>
  <dcterms:modified xsi:type="dcterms:W3CDTF">2024-02-15T06:54:59Z</dcterms:modified>
</cp:coreProperties>
</file>